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90"/>
    <p:restoredTop sz="95840" autoAdjust="0"/>
  </p:normalViewPr>
  <p:slideViewPr>
    <p:cSldViewPr>
      <p:cViewPr varScale="1">
        <p:scale>
          <a:sx n="36" d="100"/>
          <a:sy n="36" d="100"/>
        </p:scale>
        <p:origin x="540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14:26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21318 3112 413 0,'0'0'7'16,"0"-9"-7"-16,0 6 11 0,-6-1-4 16,-4 4-8-16,-5 0 2 15,-2 0-3-15,-5 2 0 16,-5 7 1-16,-4 1 2 16,-4 3-1-16,1 3 3 15,1 2-4-15,1 2-1 16,5 3 2-16,2 2-3 0,3 4-4 15,4 4 5-15,2 3-1 16,4 1 0-16,5 5 5 16,-1-3-6-16,4 4 4 15,4-4 6-15,0 0-6 16,2-3-1-16,11-3-7 0,8 0 1 16,4-6 13-16,8-2-2 15,1-3 2-15,9-4 0 16,2-1-5-16,5-5 3 15,0-3-2-15,1-5-1 16,-6-4 3-16,-6 0-2 0,-5-9 11 16,-5-2 20-16,-7-7-17 15,-3 2-1-15,-1-5-2 16,-2-3-7-16,-1 2 0 16,-1-2 3-16,-1-5-3 15,-1 1 0-15,-5-4-2 16,-2-2-2-16,-2 0 2 0,-3-2-2 15,0-3-3-15,-6 4 4 16,-8-1-1-16,-4 2-3 16,-5 4 1-16,-2-1-2 0,-2 8 1 15,-2 1 1-15,-2 6-3 16,3 4 3-16,-3 5-2 16,2 3-1-16,0 4 3 15,1 0-1-15,-1 0-1 16,-2 9 3-16,-1 2-1 15,3 2-1-15,-1 3 1 0,3 5-1 16,8 4-1-16,4 7-1 16,11 4-2-16,4 10-1 15,22 8-6-15,19 1-12 16,18-2-25-16,14-10-131 16</inkml:trace>
  <inkml:trace contextRef="#ctx0" brushRef="#br0" timeOffset="1499.87">30411 4177 330 0,'-2'-14'12'15,"2"0"4"-15,-5 2-8 16,1 4-3-16,-4 1-2 0,-1-1-4 16,-1 5 1-16,0-1 0 15,-3 4-2-15,4 0 3 16,-3 0-3-16,0 0-4 15,0 4 3-15,-3 3 1 16,-4 4-2-16,-1 2 4 0,1 1 0 16,-6 2 0-16,-1 1 0 15,-1 5-2-15,2 4 2 16,-4 3-3-16,5 1-2 16,2 6 3-16,2 0 1 15,3 2-2-15,3-1 2 16,6 2 1-16,1 0-2 0,5-1 2 15,2-2-2-15,0-1-1 16,3-3 2-16,8-1 1 16,6-4 9-16,2 0-8 15,4-3 4-15,1-3 3 16,1 1-7-16,1-4 6 0,1-6-10 16,2-1 10-16,0-2-3 15,0-3 1-15,1-3 2 16,-1-3 4-16,3 0 3 15,1 0-2-15,-1-3-4 16,2-8-3-16,0 2 0 0,3-2-1 16,-2-3-1-16,-2 1-2 15,-1-5 5-15,-3-3 8 16,-4-2-1-16,-6 0-1 16,-2-7-5-16,-5-3-1 15,-1-1-5-15,-4-3 2 16,-3 1-2-16,1 2 0 0,-5 0 1 15,0 4-1-15,0 3-2 16,-9 2-2-16,-16 0-2 16,-11 0 5-16,-13 0-7 15,-17-5-22-15,-5-8-43 16,0-10-161-16</inkml:trace>
  <inkml:trace contextRef="#ctx0" brushRef="#br0" timeOffset="3359.23">21497 3678 132 0,'0'-5'27'16,"0"-1"-12"-16,0 1 9 16,0 1-4-16,0 2-14 15,4 1-2-15,1 1 2 0,3 0-5 16,-1-2-7-16,0 2 13 16,0 0-5-16,4-2-2 15,-2 2 3-15,1-2-2 16,2 2 0-16,0-3-2 15,6 3 2-15,0 0-6 16,2 0 2-16,5 0 3 0,0 0 6 16,3 0-5-16,3 0-1 15,7 0-5-15,0 0 4 16,6 0 6-16,5 0-6 16,5 5 1-16,3-1 3 15,2-1-5-15,4 2 7 16,4 1-4-16,1-1 1 0,6 1 2 15,2 2-3-15,4 0-1 16,4 1 2-16,3-1-2 16,-1 2 0-16,4 1 1 15,2-2-2-15,-3 3 2 16,4-5 0-16,3 1-1 0,1 0 1 16,3 1 2-16,2-3-1 15,1 4 4-15,4 0-3 16,2-1-2-16,-2 3 2 15,1-1-2-15,-1 2 0 0,0 1-1 16,-2-1 0-16,1 1 2 16,0 0-1-16,0-2-4 15,4 1 5-15,3-2-2 16,-2 2 0-16,2-3 1 16,6 2-1-16,-3-1-3 0,6 0 6 15,0 1-3-15,2 2 0 16,6 0 0-16,1 1 0 15,0 1 0-15,2 2 1 16,-2-2-2-16,-2 0 1 16,4 0 1-16,-4 0-2 0,1 0 1 15,1-2 1-15,0 3-2 16,3 1 2-16,0-1 0 16,5 1-2-16,-2 2 2 15,-2 0-1-15,2-1 0 16,-5 0 0-16,-1 1 0 0,-2-2 5 15,-2 2-2-15,0-2-3 16,-3 1 3-16,-5 1-1 16,4-1-2-16,-7 1 3 15,0-2-3-15,-6 2 0 16,-3-4 1-16,-9 0-1 16,-2-4 1-16,-8-1 1 15,-12-4 8-15,-10-3 9 0,-10-2 11 16,-12-2-17-16,-13 0-3 15,-8 0-7-15,-11 0-2 16,-5-2 1-16,-4-2-2 0,-3 0-20 16,0 1-37-16,-8-4-32 15,-2-4 17-15</inkml:trace>
  <inkml:trace contextRef="#ctx0" brushRef="#br0" timeOffset="3796.81">29591 4261 297 0,'17'5'12'16,"2"1"2"-16,-1 4-6 15,-1 1-5-15,3 3 1 16,1 3-2-16,5 0-2 0,4 3 1 16,4-2 0-16,6 1 0 15,3 2 1-15,1 3-3 16,-2-3 1-16,-1 1-1 16,-3-3 3-16,-5 1 0 15,-7-2-2-15,0-4 0 0,-8-2 2 16,-6-1-3-16,-3-2 3 15,-3-3 2-15,-3-3-1 16,-3 1-1-16,0 1 2 16,-3 4-4-16,-12 0 5 15,-2 3 0-15,-10 4-2 0,-4 4 2 16,-9 4-4-16,-5 4 2 16,-5 6 0-16,-3 10-2 15,-3 8 0-15,3 3-4 16,3-3-99-16</inkml:trace>
  <inkml:trace contextRef="#ctx0" brushRef="#br0" timeOffset="9780.83">20169 3050 356 0,'0'-11'-20'0,"0"-5"33"16,0 4 1-16,-4 1 9 15,-3 2-2-15,-6 1-13 16,-1 3-3-16,-4 5-5 15,-2 0 2-15,-3 0-3 16,-2 11 2-16,-2 1-1 16,0 8-1-16,0 2 1 0,6 5-1 15,2 1 0-15,6 1-4 16,3 1 0-16,6-2 1 16,4-2-2-16,4-5 5 15,14-3-1-15,8-7 4 16,9-5 7-16,10-4-4 0,11-2-3 15,6-8-2-15,12-10 4 16,2-9-7-16,2-7 2 16,-2-7 3-16,-6-9 1 15,-11-2-3-15,-6-5 1 16,-16-2 0-16,-10-1 0 16,-7-2-1-16,-11 4 0 0,-7 4 1 15,-2 3 0-15,0 11-2 16,-4 5 3-16,-3 8-5 15,-3 11 3-15,2 6 5 16,-6 10-3-16,-3 7-6 16,-1 20-5-16,-3 13 7 15,-1 14 2-15,6 14 1 0,7 12-2 16,7 9 3-16,2 6 4 16,22 3-6-16,9-5 3 15,13-6-17-15,17-18-107 0</inkml:trace>
  <inkml:trace contextRef="#ctx0" brushRef="#br0" timeOffset="10687.02">30280 3534 341 0,'13'-24'5'0,"3"3"7"15,-1 3 0-15,2 2-4 0,3 4-12 16,4 0 1-16,-2 4 2 16,2 1 6-16,-1 0-2 15,-2 1-2-15,-8 1 0 16,-4 1 3-16,-5-1-2 15,-4-4 10-15,-16-2-7 0,-8 1-3 16,-8-5-2-16,-5 1 2 16,-9 0 0-16,5 3 0 15,0 2-3-15,3 4 2 16,4 3-1-16,7 2-1 16,6 4-1-16,6 8-2 0,10 4-4 15,5 9 1-15,5 7 3 16,15 6 0-16,7 4 4 15,7 6 5-15,2 1-3 16,0-1-1-16,-4-7-1 16,-8-5 1-16,-8-10 0 0,-9-6-4 15,-7-8 1-15,-11-5 8 16,-7-3 0-16,-14-4 2 16,-4-7-3-16,-9-9 0 15,-5-7 1-15,0 0-4 16,-1-6-4-16,10 1-45 15,14-7-66-15</inkml:trace>
  <inkml:trace contextRef="#ctx0" brushRef="#br0" timeOffset="11062">30702 3535 387 0,'27'9'6'0,"-6"-5"-3"16,-4 1-3-16,-7 6-2 0,-4 3-3 16,0 6 0-16,-3 5 8 15,1 3-3-15,-3 2 1 16,1 7 0-16,-2 1-1 16,0-1 0-16,0 1 1 15,0-6-2-15,0-7-1 16,0-3-1-16,-2-10-2 15,-1-5 11-15,-1-2-3 0,4-5-2 16,-3 0 2-16,1-3 8 16,0-11 0-16,2-8-3 15,0-3-6-15,0-7 0 16,6-1-1-16,4-4-2 16,8 3 0-16,0 5-2 0,5 4 1 15,4 5-2-15,4 9-14 16,5 4-14-16,3 7-35 15,3 0-66-15</inkml:trace>
  <inkml:trace contextRef="#ctx0" brushRef="#br0" timeOffset="11390.1">31248 3638 370 0,'0'-1'9'0,"0"1"-7"16,0 0-4-16,0 7-1 16,0 7 4-16,0 8-6 15,0 6 4-15,-1 6 3 16,1 8 0-16,0-2-1 16,0 3-1-16,0 3 1 0,0-7 0 15,1-3 0-15,3-7-1 16,-2-9 1-16,1-7-1 15,1-9 0-15,-3-4 5 16,6 0 7-16,5-11 3 0,2-7-8 16,6-5-4-16,3-2-3 15,8-2 0-15,1-1 0 16,6-1-3-16,-1 4-14 16,7 0-45-16,7 2-110 15</inkml:trace>
  <inkml:trace contextRef="#ctx0" brushRef="#br0" timeOffset="12796.46">23584 3676 271 0,'11'0'13'0,"2"0"-8"15,-4 0 8-15,1-3 4 16,-1-1 8-16,-1 1-9 16,-3-3-2-16,0 1-2 0,-2-1-9 15,-3-1-1-15,0 2 4 16,0-1-4-16,-1 3-3 15,-11-1-1-15,-2 4 0 16,-3 0 4-16,-5 0-2 16,-1 0 0-16,0 4 0 0,-2 6 0 15,1 3-2-15,4 2 2 16,6-1-1-16,5 2-3 16,7 4-1-16,2-1-1 15,13 1 3-15,10-1 0 16,11-1 3-16,6-2 5 15,7-6-9-15,2-2 10 0,2-6-6 16,-3-2 1-16,-4-6 4 16,-10-8-3-16,-7-6 4 15,-15-5 10-15,-12-1-3 16,-9-3-3-16,-23 1-6 16,-20-1-8-16,-18 2-4 0,-13 4-5 15,-12 9-7-15,-2 8-24 16,5 6-27-16,15 3-52 15</inkml:trace>
  <inkml:trace contextRef="#ctx0" brushRef="#br0" timeOffset="13671.4">26159 4032 151 0,'-26'0'121'0,"4"0"-121"16,0 0-1-16,0 5 0 16,3 7 1-16,2-2 1 15,7 5-4-15,3-3-8 16,7 2 11-16,0-1 0 0,9-1 3 16,12 6 19-16,10-4-16 15,5 1-2-15,1-3 8 16,6-5-7-16,-3-3-1 15,3-4 6-15,-4 0-2 16,3-13-6-16,-3-1-2 0,-5 0 0 16,-7-6-2-16,-10 3 3 15,-12-1-5-15,-10-4 32 16,-30 2-11-16,-20 0-14 16,-21 3-6-16,-14 1 5 15,-8 11-4-15,3 2-51 16,20 3-35-16,21 10-51 0</inkml:trace>
  <inkml:trace contextRef="#ctx0" brushRef="#br0" timeOffset="14405.74">28580 4432 391 0,'-19'-7'-31'0,"4"-5"32"15,-9-1-1-15,-1 0 2 16,-6 1-2-16,2 3 1 15,1 0 0-15,2 4-1 16,2 1 1-16,2 1 1 16,2 3-5-16,3 0 4 15,0 0-2-15,1 3-1 0,3 5 2 16,1-3-2-16,3 2 0 16,4 0 0-16,2 2-8 15,3 0 7-15,0-2 2 16,14 2-1-16,9 1 7 0,1 0-1 15,11 0 6-15,5-2-7 16,1-5 0-16,-1-3 5 16,-3 0-4-16,-4-14 3 15,-13-9 9-15,-10-8 6 16,-10-10-18-16,-29-7 6 0,-30-2-20 16,-22-6-38-16,-23 0-47 15,-13-1-127-15</inkml:trace>
  <inkml:trace contextRef="#ctx0" brushRef="#br0" timeOffset="26296.35">23338 3826 53 0,'0'0'156'16,"0"0"-116"-16,0 0-29 0,0-6 4 15,0 3-4-15,0-1-6 16,0 1-1-16,0-1-1 16,0-1 0-16,0-1 1 15,2 1 2-15,0-1 0 16,-1-2-2-16,1-1 0 15,0-2-3-15,0 0 1 0,3 0-2 16,-2-3 2-16,5 2-2 16,1-4 2-16,1 2 5 15,5-2 0-15,1 0-3 16,1 1 3-16,2 0-1 16,1-3-1-16,2 0-2 0,0-2-1 15,0 4-2-15,2-4 1 16,1 2 1-16,-1 3 0 15,0-3 1-15,-1 3 0 16,3 1-1-16,-1 1-1 16,4 5-2-16,-2-1-1 15,2 4 0-15,-1 3 6 0,2 0-3 16,1 2-1-16,2 0-1 16,1 6 1-16,-2 2 0 15,2 4 0-15,-1 3 0 16,-3 3 0-16,-1-1 0 0,-2 5-1 15,-3 1 1-15,0 0-1 16,1 4 1-16,-1-2-2 16,-1 2 2-16,0 0 0 15,-1 2 0-15,1-1 0 0,-4 2 0 16,2-2 0-16,-3 5 0 16,-4-5-1-16,-2 4 0 15,-4-5 1-15,-3 1 0 16,-3-3-1-16,-2-1 2 15,0-3-1-15,-5 1 1 16,-7-3 0-16,2 1 1 16,-1-2-1-16,-5-1 0 0,2 3-1 15,-1-4 0-15,-1 1 0 16,0 3 1-16,-3-3 0 16,-3 0-2-16,-4-2 1 15,-1-1 1-15,-3-2-1 16,-1-1 2-16,-1-2-1 0,0-2 0 15,-1 0 0-15,1-4 0 16,0 3 1-16,3-2-2 16,-1-2 0-16,1-1 0 15,-2-1 1-15,1 0-1 0,1 0 1 16,-3 0-1-16,3-5 0 16,-2-3 3-16,3 0-5 15,-3-3 4-15,4 0-1 16,-2 1 0-16,5-5-2 15,-2 5 2-15,3-3-1 0,3-1 0 16,1 1 1-16,4-2 0 16,1 0 0-16,-3-2 0 15,5 0 4-15,0-4 1 16,0-1-1-16,2 2 1 16,0-5-1-16,0 0 3 15,5 0-3-15,-2-3 1 0,7 0 3 16,0-4-4-16,0 1 1 15,3 1-1-15,8-3 0 16,4 1-2-16,4 0-1 16,3-3-1-16,5 5 0 0,3-4-1 15,8 1 1-15,4-2 0 16,2 5-2-16,5 0 1 16,8 7-3-16,10 6-5 15,6 9-40-15,17 4-14 16,12 2-108-16</inkml:trace>
  <inkml:trace contextRef="#ctx0" brushRef="#br0" timeOffset="27671.24">25894 4090 172 0,'-2'2'38'0,"2"-2"-20"0,0 0 11 15,0 0-5-15,0 0-13 16,0 0-6-16,0 0-3 15,0 0-1-15,0-2-1 16,0-4 1-16,0 1-1 0,0 0 1 16,2-5-1-16,-1 0 0 15,4-1 0-15,-1-1 0 16,1-2 0-16,0-1 0 16,3-2 3-16,-2 2 8 15,2-3-1-15,4 0-5 16,0 1 2-16,2-1-3 0,4 0-8 15,2 1 5-15,3 3 1 16,4-1-2-16,2 2 2 16,-1-1 1-16,5 2-1 15,-4 3 1-15,1 2 0 16,-1-1 1-16,0 3 1 0,-2 4-5 16,0 1 1-16,0 0-1 15,2 0 0-15,-2 8 0 16,4 2 0-16,-2 1 0 15,3 6 0-15,-3-1 0 16,0 5 0-16,1 0-1 0,-3 1 1 16,0 3 0-16,-3 0 0 15,-3-4 0-15,-3 4 0 16,-1 0-2-16,-5 2 1 16,-2 0-1-16,0-1 1 15,-5 1 0-15,-1 2 1 16,-1-1-1-16,-3 1-1 0,0-3 0 15,0 1 4-15,-2-2-2 16,-5 0 1-16,1 0-2 16,-2-3 1-16,-3-1 0 15,1 0 1-15,-3 0-1 0,-1-1 2 16,-5 2-1-16,2-1-1 16,-5-1 2-16,-2 3-1 15,-3-1-1-15,-1-3 1 16,-3 2 1-16,-1-3-2 15,-2 0 1-15,2-2 0 16,-1-3 0-16,3-1 2 0,-3-1-3 16,8-2 2-16,0-4-2 15,-2 1 1-15,6-3 0 16,-3-1-1-16,2-2 1 16,3 0 0-16,-1 0 1 15,0-3 0-15,-1-9 5 16,3 2 0-16,-2-6 4 0,2-2-1 15,-2-2-1-15,3-4 0 16,-1-4-1-16,2 4-3 16,-2-5 0-16,4 2 0 15,0-1-2-15,2 1 2 0,4 0-3 16,3-1 4-16,3-3 2 16,1 1-4-16,1-4 4 15,0 0 4-15,0-3-4 16,0-2-1-16,1-1-2 15,3 5-2-15,-2-5-1 0,2 5-1 16,1 1 0-16,2 2-1 16,4 1-1-16,2 3 2 15,1 4 0-15,9 4-2 16,4 0-1-16,11 7 0 16,6 5-2-16,16 7-5 15,12 2-14-15,18 22-5 0,19 7-10 16,20 11-23-16,19 1-145 15</inkml:trace>
  <inkml:trace contextRef="#ctx0" brushRef="#br0" timeOffset="29061.74">28013 4659 300 0,'7'-4'30'16,"-4"-8"-19"-16,-3-1-1 15,0-1 13-15,0-2-15 0,-7-2-6 16,-3 0-4-16,-2 1-1 16,7-1-5-16,2-2 0 15,1 2-1-15,2 0 1 16,0-2 6-16,7 1 1 15,3-1 0-15,0-1 1 16,0-3 2-16,-3 0 4 0,0-3 7 16,1-2-2-16,-3-1 0 15,2 2-3-15,0-1-3 16,0 1 1-16,3 3-2 16,4 1-2-16,4 6 0 15,1-1-2-15,3 5 1 16,2-3 0-16,5 6 0 0,-2 3-1 15,5-1 1-15,-2 4 1 16,4-1-2-16,-1 2 0 16,1 4 1-16,0 0-1 15,0 0-1-15,1 10 1 16,4 3 0-16,0 2-2 0,2 3 1 16,5 4 0-16,-4 3-2 15,4 0 0-15,-7 0 3 16,-2-1 0-16,-8-1-1 15,-3 0 1-15,-7 1-2 0,-4-3 1 16,-5 1 0-16,-3 1 0 16,-1-2-2-16,-4 2 2 15,0 1 0-15,-2-1 0 16,0 2 1-16,0-2 0 16,-7 2 0-16,-3-2 0 15,-4 2-2-15,-3 0 4 0,0-2-4 16,-7 3 1-16,1-4 1 15,-4 0 0-15,0 1 0 16,1-3 0-16,-1 3 0 16,-2-3 0-16,2-1 1 15,-2 1-2-15,0-4 1 0,0-2 0 16,1-3-1-16,-5-4 0 16,1-2 2-16,-4-5 0 15,2 0 0-15,-3 0 1 16,-2-6-2-16,4-6 1 15,-1-3 0-15,2-3 0 0,3-2 2 16,2-3-2-16,2 0 1 16,2-6-1-16,-2-3 1 15,3-4 1-15,-5-3 0 16,2-2-1-16,-7-3 0 16,3-5-1-16,-1 3-1 15,3-2 1-15,2 0-1 0,7-1 0 16,10 5 1-16,10 1-3 15,10 4-13-15,28 4-98 16</inkml:trace>
  <inkml:trace contextRef="#ctx0" brushRef="#br0" timeOffset="47764.39">23006 4125 309 0,'-5'0'-27'16,"5"0"35"-16,-6-3-6 15,3 1-5-15,0 0 11 16,0 1-4-16,-1-2 0 0,2 3 1 16,1-1-4-16,-1 1 0 15,0-2-1-15,-1-2 5 16,-2-1 10-16,-1-4-6 16,0 0-3-16,1 0 0 15,0-3-1-15,1-1 5 0,4 1 0 16,0-2 0-16,0-3 0 15,0 0-2-15,7-1 0 16,0 0 2-16,5-2-5 16,0-2 0-16,1-3-1 15,3 0-1-15,-2-2 2 0,4 2-2 16,4 2-1-16,-3-4-2 16,3 2-1-16,3 2 0 15,-3-1 1-15,2 2 3 16,0-2 0-16,1 1 0 15,-1-2-2-15,-3 0 2 16,0-1-3-16,3 0 2 0,-1-2-2 16,-2 3 0-16,3 0 1 15,0 2-1-15,-1 1 0 16,2 2-6-16,0 1-1 16,0 1 10-16,-1 2-3 0,1 0 2 15,0 2-6-15,-2 1 6 16,0 1-4-16,-2 1 5 15,-1 2-3-15,4 0-5 16,-4 2 5-16,2 2-7 16,-1 1 8-16,2 2-2 0,3 2 4 15,1 0-3 1,0 0-1-16,1 8 1 0,2 0-1 16,-3 3 3-16,0 2 0 15,-3 2-2-15,1 2 0 16,-1 4 0-16,-3 1-1 15,2 5 1-15,1 1 0 0,1 0 1 16,-2 6-2-16,4 0 1 16,0 4 0-16,0-3 0 15,0 1 0-15,-3 0 0 16,-4 0 0-16,-1-3 0 0,-7 3 0 16,-1-1 1-16,-4 3-3 15,-3-3 2-15,-2 3 0 16,-2-1 0-16,0-1 0 15,0 0 0-15,0-1 1 16,0 3-1-16,0-1 0 16,-2-1 0-16,-5 0-1 15,0-2 0-15,-3-1 1 0,0-3-3 16,-3 0 3-16,-5-2-1 16,0-5 2-16,-3 0-1 15,-4-1 0-15,1-1 0 16,-1-1 0-16,1-3-1 15,-2 1 2-15,1 0-2 0,3-4 0 16,-3-1 1-16,1 0 1 16,1-3-1-16,-2-1 1 15,0-4-4-15,1-1 2 16,0 0 4-16,-5-4-4 0,2 0 2 16,0 0 0-16,0 0 0 15,2-6 2-15,1 1-2 16,1-2-1-16,3 0 0 15,0-2 1-15,3-4-2 16,-3 1 1-16,2-1 1 0,-3-3 1 16,0-4-2-16,1 3 1 15,-2-3-2-15,2 0 3 16,-2-1-2-16,4 0 3 16,2-1-2-16,2-1-1 15,1-2 1-15,4 0 1 16,4-2 0-16,0 1 2 15,-1-5 0-15,5 1-1 0,-4-2 0 16,2 0-2-16,1 0 0 16,0-3 0-16,0 2 0 15,2 1 0-15,0 0 1 16,0-1 2-16,6-2 2 0,2-1-2 16,2 3 2-16,0-4 1 15,4 2-5-15,-4 0 4 16,0-4-1-16,4-3-3 15,-4 1 2-15,2-4-2 16,0 3-1-16,0-1-1 0,-1 2 2 16,1 4-1-16,3 5-1 15,-1 5-6-15,5 4 0 16,1 10-3-16,11 8-29 16,14 5-64-16,16 0-89 15</inkml:trace>
  <inkml:trace contextRef="#ctx0" brushRef="#br0" timeOffset="49358.04">25940 4113 271 0,'-6'0'6'15,"3"0"6"-15,3-6 4 16,0 6-4-16,0-1-5 16,0-1-5-16,0 2-2 0,0 0 1 15,0-4 0-15,0-1 2 16,-2 2 2-16,2-5-1 16,-1 1-1-16,-1-2-2 15,2-3-2-15,0 1 2 16,0-2 0-16,2-1-1 0,3 0-3 15,7-2-1-15,1 2 7 16,1-2-2-16,4-2 3 16,2 0 1-16,-2-2 2 15,4-1-5-15,0 2 1 16,-2-3 2-16,2 2-2 16,2 1-1-16,-3 2 1 0,1 0-3 15,3 1-1-15,0 0-4 16,2 4 7-16,2 1 3 15,3 4-5-15,-1 0-2 16,5 1 5-16,-2 4-1 16,-2 2-4-16,4 0 2 0,-8 0 2 15,5 0 0-15,-6 6-2 16,0 3 2-16,-2-1-2 16,-2 3 0-16,-1 2 0 15,-1 3 0-15,-1 1 0 16,3 6 1-16,-1 2-1 0,0 2-1 15,0 2 1-15,2 2 0 16,0-1 0-16,-4-1-2 16,-1 2 2-16,1-2 0 15,-6-1 0-15,1 1-1 16,-5-1 1-16,-1-3 0 0,-7 2-1 16,-1 1 1-16,-1-1-1 15,0 2 0-15,-1-2 1 16,-8 0-2-16,2-2 3 15,-2-1 0-15,-2 1 0 16,2 0 0-16,-3-5-1 0,-1 3-1 16,2-1-2-16,-2 1 3 15,-2-4 0-15,-2 5-1 16,0-3 2-16,-5-2-1 16,0 1-1-16,-1 1 3 15,-2-2-2-15,-4-3-2 0,0-2 2 16,-1 0 1-16,-2-2-4 15,-2 3 8-15,1-5-3 16,-1 3-2-16,-1-2 0 16,3-2 1-16,-2 1-1 15,2-3-3-15,-2 0 0 16,1-1 5-16,-1-2-3 0,-1-4 5 16,-1 0-4-16,-3 0 1 15,2 0 0-15,-1 0 2 16,4-7-7-16,4-1 10 15,-1 1-4-15,6-1-1 16,0-4 2-16,4 2 1 0,-1-3 1 16,0-1 2-16,0 0 0 15,1-4 1-15,1 0-3 16,0-1-3-16,3-3 1 16,-2-1 0-16,6 2-1 15,-1-3 3-15,4 1 2 0,3-2 2 16,4-2-1-16,1 2 3 15,2-1-2-15,0-3-2 16,2-1-2-16,6-5 2 16,3 0 2-16,2-3-5 15,1-2 1-15,2-2 1 16,3-2-3-16,2 3 0 0,2-1-2 16,3-2-4-16,2 1 3 15,1 3-2-15,3-2 0 16,2 5 0-16,6 2 1 15,1 5-2-15,6 2 1 16,1 8-4-16,2 7-2 0,8 7-34 16,3 5-22-16,7 1-48 15,10 3-112-15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37:20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14210 13067 231 0,'-3'-5'10'16,"1"-4"2"-16,-2 2 11 0,3-2 5 15,-3 2-7-15,1-1-11 16,1 3 0-16,0 2 0 15,1-1-1-15,1 2-2 16,0 1-5-16,0 1 0 16,0 0-5-16,-2 0 1 0,-3 0 1 15,0 0 1-15,-4 3-1 16,-1-1 2-16,-8 1-1 16,-9 1 0-16,-7-2 3 15,-7-1-3-15,-12 4 1 16,-10-2-1-16,-12 0 0 15,-9 1 0-15,-10 1 1 16,-4-1-2-16,-7 1 0 0,1-1-1 16,0-2 1-16,-2 1 0 15,4-1-2-15,-1 0 3 16,1-2 0-16,2 0-1 16,-1 0 2-16,4 0-1 0,3 0 0 15,6-6-1-15,8 3 2 16,4-1-1-16,13 0 0 15,8-1 0-15,13 2 0 16,12-1 0-16,9 2 1 16,8 1-1-16,9-1 0 0,4 2-7 15,14 0-21 1,17 0-5-16,16 0-52 0,16 0-54 16</inkml:trace>
  <inkml:trace contextRef="#ctx0" brushRef="#br0" timeOffset="656.21">13652 12807 38 0,'0'0'149'0,"0"0"-118"16,0 0-15-16,0 0 22 16,0 0-20-16,8 0-11 15,2 0 0-15,8 0-6 0,7 5 0 16,7 6 0-16,8 3 1 15,7 2-5-15,5 4 2 16,4 2 1-16,0 0-7 16,2 1 6-16,-7 1 2 15,-7-5 0-15,-5-1 0 16,-11-2-1-16,-9-1 0 16,-5-3-2-16,-7 1-7 0,-6-1 1 15,-1 2 1-15,0 0-10 16,-7 4 13-16,-6 2 1 15,-2 2 1-15,-9 0 7 16,-3 3-5-16,-4 1 12 0,-3 4-10 16,2 0 0-16,0 1-1 15,-2-2 0-15,2-3 1 16,3-2-1-16,3-5 1 16,3-2 0-16,4-3 2 15,4-5 1-15,4-3-3 0,4-6 7 16,6 0 21-16,1-15 28 15,0-9-36-15,0-12-12 16,5-12-2-16,7-10-1 16,3-8-2-16,1-10-2 15,-1-8-3-15,-3 1 5 16,-7-3 4-16,-5 5-5 0,-4 6-3 16,-16 8-1-16,-4 12 0 15,-7 8-41-15,1 0-60 16</inkml:trace>
  <inkml:trace contextRef="#ctx0" brushRef="#br0" timeOffset="1859.26">12050 11578 346 0,'-12'-16'36'0,"7"-2"-32"16,1 7-1-16,4 2 2 15,0 4-2-15,16 3-3 16,11 0-26-16,16 2 3 16,18 0 14-16,18 0 9 15,21 7-1-15,14 2-5 16,15 1 7-16,11 0-1 0,3-1 0 16,8 0 1-16,0 0 0 15,-5-2-2-15,-8-1 2 16,-11-3 3-16,-13-1 2 15,-21-2-1-15,-19 0-1 0,-15-5-2 16,-17-4-1-16,-12-4-1 16,-9-2 0-16,-8 0-2 15,-8-3-2-15,-5 0-1 16,-3 0-5-16,-19-2-11 16,-16 2-4-16,-12 1 3 15,-11 1 4-15,-6-1 12 16,-1 3-4-16,0 4-8 0,7 2-5 15,12 3 15-15,9 4 10 16,11 1-2-16,10 0 2 16,11 0 7-16,4 0-9 15,4 0 38-15,5 0 8 16,10 0-15-16,6 0-12 0,6 0-10 16,11 0-6-16,4 1 0 15,4 6 1-15,6 2-2 16,2 4-1-16,-1 1 1 15,-4 2-3-15,-1 4 2 0,-9 0-2 16,-9 2 0-16,-6 0-3 16,-10 3 1-16,-6 0-1 15,-6 4-1-15,-2-2 0 16,-5 3 4-16,-9 2 3 16,-6 0-1-16,-5 3 0 15,-1 1 1-15,-3-2-1 0,-4-1 0 16,0 2 1-16,-1-5-1 15,2-3-1-15,1-4 2 16,3-3-2-16,3-6 1 16,7-4-2-16,3-6 2 15,6-4-2-15,4-6 22 0,2-14 14 16,1-14-23-16,0-9 0 16,0-12-10-16,2-9 2 15,-1-7 5-15,1-1-8 16,-4-3 0-16,-2 0 1 0,-3 5-2 15,1 8 0-15,-2 8 1 16,1 13-2-16,4 14-1 16,5 11-16-16,0 13-35 15,17 3-91-15</inkml:trace>
  <inkml:trace contextRef="#ctx0" brushRef="#br0" timeOffset="13233.66">14515 12314 231 0,'-1'6'74'16,"-1"-4"-69"-16,2-2-5 15,0 0 2-15,0 0-1 0,3 0 2 16,12 0 8-16,9-4-8 16,8-3-3-16,13 0 1 15,5-3 1-15,13 2 3 16,3-1-3-16,9 0-3 16,5-4 2-16,4 1 0 15,5-1-1-15,4-1 0 16,6 2 8-16,4-6-4 0,11 4-1 15,6-3-1-15,13 3 0 16,7-2 1-16,8 6 0 16,13-1 0-16,6 4-1 15,11 1-2-15,1 3 1 16,6 1-1-16,4 1 0 0,3 1 0 16,1 0 0-16,4 0 1 15,2 0-1-15,2 0 0 16,3 0 1-16,10 0 0 15,1 0 0-15,6 0-2 16,6 0 1-16,4 0 1 16,5 0-2-16,3-2-1 0,3-4 3 15,2 2-1-15,0 1 2 16,0-1-3-16,-3 3 1 16,0 0 3-16,-4-2-2 0,-4 2 1 15,3-1-1 1,-5 0-1-16,1-2 2 0,2 0-1 15,2-1-2-15,5 2 2 16,0 1-4-16,5 0 6 16,-2 2-3-16,5 0-1 0,1 7 1 15,-4 6 1-15,0 4-1 16,-2 3 0-16,-1 2-1 16,-7-1-2-16,3-2-18 15,-3 1 3-15,-3-4-4 16,1-2 0-16,1-3 17 15,-7 0 4-15,4-2 2 16,-1-1-1-16,-5 3 2 0,-1 0 0 16,-8-2-1-16,-5 0 1 15,-13 1-1-15,-10-2-1 16,-13-6 1-16,-18-2 9 16,-11 0 3-16,-16-10-2 0,-12-5 0 15,-9-5-1 1,-10-3-9-16,-8 3 16 0,-6-2-12 15,-9 5-3-15,-6 4-2 16,-6 3 2-16,-9 6-2 16,-6 4 0-16,-9 0-21 0,-9 10-57 15,-6 0-42-15</inkml:trace>
  <inkml:trace contextRef="#ctx0" brushRef="#br0" timeOffset="19748.81">10596 14468 202 0,'-12'0'30'0,"5"0"-28"16,7 0-22-16,0 0 14 15,5 3-8-15,12 1 1 16,9-1 25-16,8 2-17 16,11 1 1-16,10-1-6 15,8 1-1-15,11-1 7 0,6 2 4 16,13-4 3-16,9 3-3 16,8-1 3-16,13-1-3 15,8 2 5-15,9-3 3 16,6 0 8-16,6-1 18 15,3 2-22-15,4 1-7 0,-2-3-3 16,-1-2 0-16,-4 3-1 16,-9-3-1-16,-7 2 5 15,-9 0-5-15,-10-2 0 16,-13 2 3-16,-6-2 0 16,-15 0-2-16,-7 0 1 15,-11 0-1-15,-13-2 1 0,-11-7 2 16,-12-2 0-16,-7-1 5 15,-14-3-1-15,-4-2 4 16,-4-3-3-16,-11-1 1 16,-10-3-13-16,-8 1 3 0,-9-4-1 15,-5 2-1-15,-11 3 4 16,-1-1-3-16,-3 1 2 16,-1 6-1-16,3 0-2 15,3 1 2-15,9 5-1 16,10 1-3-16,5 3 6 15,13 1-2-15,3 2 2 0,8 3-1 16,3 0 3-16,2 0-8 16,2 0 0-1,10 5 16-15,8 4-9 0,8 3 0 16,4 4-1-16,7 2 0 16,8 2-1-16,-1 3-1 15,3 0 0-15,3 3 2 0,-7 0-2 16,0 3 0-16,-5-1 1 15,-6 1-1-15,-7 1-1 16,-8-2-2-16,-4 4 0 0,-8-1-3 16,-7 1 0-16,0 0-1 15,-2 3 5-15,-8 3 3 16,-4-1 1-16,2 1-1 16,-3-2-1-16,0-3 1 15,-2 2 0-15,0-5-2 16,-3 0 5-16,0-4 6 15,-1 3-1-15,1-5-1 0,1-3 1 16,5-4-4-16,6-2-1 16,0-6 0-16,2-6 0 15,5-3 3-15,1 0 29 16,0-7 16-16,0-13-31 16,0-6-15-16,1-8-6 0,5-9 2 15,0-5-2-15,1-11 0 16,0-4 0-16,-4-2 0 15,2-4 3-15,-5-3-4 16,0 1 5-16,0 5 1 0,-1 6-1 16,-6 5 0-16,3 10-5 15,4 3 1-15,0 10-14 16,11 2-64-16,9-11-153 16</inkml:trace>
  <inkml:trace contextRef="#ctx0" brushRef="#br0" timeOffset="53233.23">11151 4591 427 0,'10'0'6'0,"1"0"-5"0,0 0-3 16,-6 9 1-16,3 9-4 15,-1 7 0-15,3 11 4 16,1 8 0-16,4 8 1 16,-1 10 0-16,4 10 1 0,0 4-1 15,2 12 0-15,1 6 0 16,-3 10-1-16,2 4 1 15,-2 12-1-15,-4 3 1 16,-1 7-2-16,-4 4 5 16,-2 7-6-16,-5 5 6 15,-2 6-3-15,0 11 0 0,-2 6 2 16,-8 12 0-16,-4 9 0 16,0 4 0-16,0 11 0 15,-2 6-2-15,1 4 1 16,1 3 0-16,2 7 4 15,-3 1 0-15,-1 5 2 0,2 4-3 16,-7 6 2-16,4 6-1 16,-8 9 2-16,-1 6-3 15,-1 7 0-15,3 4-1 16,-3 5-3-16,3 7 1 16,4-3 0-16,6 2 1 0,1 0-1 15,6 1 0-15,0-2 1 16,2-7 4-16,-5-2 1 15,0-2 3-15,-6-9-1 16,-2-2 0-16,-7-6-6 16,-1-4-2-16,-1-6 0 15,1-8 0-15,1-5 0 0,5-13-1 16,2-6 2-16,5-14 1 16,5-4-3-16,1-17-1 15,5-13 2-15,0-11-7 16,2-15 12-16,0-14-6 15,0-16-3-15,0-13 2 0,0-12-14 16,0-14-7-16,0-17-6 16,0-13-24-16,-6-19-39 15,2-21-41-15</inkml:trace>
  <inkml:trace contextRef="#ctx0" brushRef="#br0" timeOffset="54092.55">10562 5429 485 0,'41'-86'10'0,"1"8"-9"16,-5 9-1-16,-3 10 5 15,-3 11 1-15,-1 7-2 16,-4 9-4-16,-7 8-5 0,-3 10 8 15,-2 9-12-15,-2 5 4 16,-2 12-28-16,1 15 0 16,0 13 33-16,3 11 0 15,2 16-5-15,4 11 1 16,0 10 4-16,0 14 1 0,1 14 1 16,-1 9-1-16,-4 7 0 15,-3 7 0-15,-8 11-1 16,-5 7 1-16,0 4-1 15,-9 15 2-15,-6 4-2 0,0 11 0 16,-4 9 1-16,2 5 0 16,0 13-1-16,3 7 1 15,-1 8-1-15,1 8 1 16,0 9-1-16,-2 3-1 16,-2 7 2-16,-6 3 0 15,-4 7-1-15,-5 2 2 0,-6-3-2 16,-6 7-2-16,2-1 4 15,-4-1-2-15,-2 0-3 16,7 2 3-16,-2 1-1 16,3-5 2-16,0 7 2 15,1-3-1-15,-3-4 0 16,-1-1 0-16,-5 1-1 0,0-7 1 16,-2-1 0-16,-2-4-1 15,9-7 0-15,5-3-1 16,10-9 0-16,9-8 0 15,6-8 1-15,8-9-1 0,2-4 1 16,-1-15-1-16,-7-5 1 16,0-13-10-16,-3-25-101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16:05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23118 4777 235 0,'6'-11'-3'0,"3"0"3"0,-4-1-12 16,-5 1-26-16,4-1-7 15,-4-3-17-15</inkml:trace>
  <inkml:trace contextRef="#ctx0" brushRef="#br0" timeOffset="937.43">23011 4509 185 0,'-10'-7'6'0,"4"-2"-5"0,5 3 7 16,1 5 12-16,0-5 1 15,0 3-11-15,-2-1-1 16,-1 0 0-16,1 1-2 16,1 0 17-16,1-1-6 0,-2 2 0 15,0 1-8-15,2-2-6 16,-2 2 2-16,1 1-4 15,-1-2 3-15,0 2-2 16,1-2-1-16,1 2 0 16,-2 0-2-16,-2 0 0 15,3 0 3-15,-3 0-2 0,1 4 0 16,-2 1 2-16,3 2-4 16,-3 2 1-16,5 0 2 15,-2 6-1-15,1-1-1 16,1 4 5-16,0 5-8 15,0 0 7-15,0 7-2 16,0 2-2-16,0 4 1 0,3 3 0 16,1 2 1-16,-3 3-1 15,3 0-1-15,-1 0 1 16,0 3 1-16,-1 1-4 16,0 1 4-16,-1 1-2 0,3 2 0 15,-2-1 1-15,-1 7-1 16,3 0-1-16,-3 5 2 15,1 4 0-15,2 0-2 16,-1 6 3-16,2 1-2 16,-4-1 3-16,3 0 0 0,-1 4 1 15,1-3 3-15,-1 7-2 16,1-1-3-16,-1 4 1 16,1 3-2-16,2 6-1 15,-1 0 4-15,0 2-3 16,-1 0 0-16,1 5 3 15,-1 2-5-15,2 2 1 0,-5-1 2 16,-1 2-3-16,0-5 4 16,0 0 0-16,0 0-1 15,-1 0-1-15,-4 3 1 16,4 4-2-16,1 2 2 16,0 4 0-16,0 1 2 0,7 1-1 15,4 2 0-15,-2-5-1 16,2-2 3-16,-4-2-2 15,0-8 3-15,-4-8 0 16,-3-6-3-16,0-6 1 16,0-8 0-16,0-7-3 0,0 0 2 15,-1-4-1-15,1 0-1 16,0-1 0-16,0-2-1 16,7-1 3-16,4-1 0 15,-1-8-1-15,1-6-1 16,-1-6 2-16,-4-7-3 0,0-8 0 15,-1-6 2-15,-3-6-4 16,-1-4 2-16,-1-3-1 16,0-2-4-16,0 0-25 15,-3-9-42-15,-1-13-23 16,1-11-183-16</inkml:trace>
  <inkml:trace contextRef="#ctx0" brushRef="#br0" timeOffset="1984.31">22532 4457 420 0,'0'4'0'0,"0"4"-9"16,2 3 9-16,0 6 2 16,-1 5 0-16,1 7-3 0,-2 2 2 15,0 6 0-15,0 4-1 16,0 0 0-16,-3 8 2 15,-1-2-5-15,1 5 4 16,-2 1-1-16,3 5 0 16,1 1 2-16,1 3-2 0,0 6-2 15,0 2 1-15,0 8 1 16,1 2 1-16,3 9 2 16,0 4-3-16,-2 3 1 15,0-1 0-15,0 1-1 16,-2 4 1-16,0 0 0 15,-4 7-2-15,-2 3 2 0,1 10-1 16,0 7-1-16,-1 8 0 16,5 8-4-16,1 10-5 15,0 6 5-15,5 9 0 16,5 1 2-16,3 1 6 16,1-4-5-16,1-8 2 0,1-1 3 15,0-7 8-15,-2-4 5 16,1 0-2-16,-1-3-3 15,6 0 0-15,-2-2-4 16,2-3-2-16,0-8 1 16,-1-4-3-16,-1-10-1 0,4-9 3 15,-1-7-4-15,1-11 1 16,1-12-1-16,-2-4-1 16,3-12 1-16,-4-11-1 15,0-8-1-15,-1-11-7 16,10-22-73-16,7-18-203 0</inkml:trace>
  <inkml:trace contextRef="#ctx0" brushRef="#br0" timeOffset="8046.7">27144 4373 182 0,'7'6'-17'0,"-2"-4"36"15,-2-1-9-15,-1-1-2 0,-2 0-2 16,2 2-5-16,-2 0-1 15,2-2 2-15,-2 3-3 16,1-1 4-16,1 0-2 16,0 1 0-16,0-1 1 15,1 4-1-15,1-4 0 16,-2-1 0-16,0 1 10 0,0-2 29 16,-1 0 1-16,1 0-23 15,-2-2-9-15,0-5-2 16,0 0-2-16,0-4 4 15,0-2-4-15,-2 0 0 16,-1-4-2-16,-1-4-1 0,0-4-1 16,-1-2 2-16,-2-5-2 15,0-3-1-15,0-5 2 16,-1-2-2-16,3-1 3 16,0-2-2-16,-1 0 0 15,5 1 8-15,1-1-3 16,0 5-2-16,0-2 3 0,0 5 0 15,0-1 0-15,0 6 3 16,0 0-4-16,0 2 0 16,0 5-3-16,0-2 0 15,0 6-2-15,-4 3 0 0,-2 2-2 16,1 5 2-16,3 4-1 16,0 2-1-16,2-1-2 15,0 3 3-15,0 1-1 16,0 0 0-16,0 0-4 15,0 1 2-15,4 1 2 16,3-2 0-16,2 2 0 0,0 0 2 16,3-2 0-16,3 1 0 15,5-1 1-15,1-2-3 16,3 1 1-16,8-1 0 16,0 0 3-16,4 1-1 15,4-1 1-15,1 1-3 16,2-1 3-16,4-3-3 0,5 3 2 15,-2-1-1-15,6-2-2 16,0-1 1-16,3 1 2 16,-1 2-3-16,-2 2 2 0,-2-1-1 15,1 4 0-15,-3 0 0 16,-9 0 0-16,-6 0-2 16,-5 0 2-16,-6 2 0 15,-6 0 1-15,-10-1 1 16,-3 1-3-16,-2-2 2 15,-5 0-1-15,0 0-8 0,0 0-12 16,0-5-16-16,-5-6-19 16,-4-3 9-16,-1-2 28 15,-5-4 3-15,3 1 7 16,1 1 8-16,0 0 1 16,4 4 3-16,2-1 14 15,2 5 28-15,-2 2-11 0,5 3 1 16,0 2-12-16,0-1-2 15,0 4-12-15,6-2-1 16,3 2-8-16,1 0-1 16,4 0 2-16,-1 6 1 0,8 1-3 15,-2 0 1-15,4 3-1 16,-1 1 1-16,2 0 0 16,-3-1-2-16,-1 3 1 15,-6-2 2-15,-1 0-4 16,-6-1 3-16,-6 3 0 0,-1 1-4 15,-8 4 2-15,-18 5-2 16,-8 6 0-16,-10 8 6 16,-10 15-3-16,-2 16-9 15,5 19-67-15,14 13-87 16</inkml:trace>
  <inkml:trace contextRef="#ctx0" brushRef="#br0" timeOffset="13187.38">23327 4329 269 0,'8'-15'7'0,"-3"1"0"16,-2 1 11-16,-1 1-8 15,-2 0-4-15,0-1 2 16,0 2-5-16,-2 1 0 0,1 1-3 15,-1 5 1-15,2-1-1 16,0 3 1-16,3 2-4 16,4 0 1-16,7 4 0 15,-2 8-1-15,3 6 13 16,-3 5 2-16,-2 7 1 16,0 6 0-16,-7 5-4 15,3 7 1-15,-3 10-6 0,-3 2-2 16,0 4 1-16,0 6-1 15,0 0-1-15,0 3 0 16,0-5-1-16,0-3 0 16,0-5 1-16,0-7-2 0,0-7-3 15,0-6-13-15,0-10-24 16,0-10-38-16,0-14-63 16</inkml:trace>
  <inkml:trace contextRef="#ctx0" brushRef="#br0" timeOffset="14312.3">23293 4111 354 0,'16'-12'-23'16,"-5"-3"28"-16,4 5-1 0,-3 3-2 16,0 1-2-16,6 2-12 15,4 4 13-15,4 0-2 16,6 0-1-16,4 10 7 16,6-3-3-16,4 1-7 15,3 2 5-15,4-2 1 16,6-4 7-16,2 1-1 0,6-3 2 15,4 0-5-15,7-1 1 16,3 3 2-16,8 0-6 16,1 1 2-16,5 2 0 15,6 1-3-15,3-1 2 16,0 1-3-16,6-1 2 16,1 1-1-16,2-5 0 0,0-1 0 15,2-2 2-15,2 0-2 16,1 0 0-16,1-3 0 15,-2-3-1-15,-2 2 2 0,3 4 1 16,-5 0-5-16,-1 0 3 16,-5 0 0-16,-2 0-2 15,-10 3 3-15,-7-3-1 16,-6 0 1-16,-5 0 2 16,-5 0-5-16,-4-6 2 15,-5 1 0-15,-6 1-2 0,-4-2 1 16,-6 2 1-16,-11-1-1 15,-8 2 4-15,-7-2 4 16,-9 3 6-16,-4 0-1 16,-6 2-1-16,-2 0-14 15,0 0 1-15,0 9 3 16,-2 6 1-16,-1 3-1 0,-1 6-2 16,3 5 1-16,1 5 1 15,0 5-2-15,0 4 0 16,10 3 2-16,-1 3-3 15,4 0 4-15,3 0-2 0,-3-3-1 16,-1 0 3-16,-3-5-2 16,2-3 0-16,-4-3 1 15,0 1-1-15,-2-2 0 16,-1-2 0-16,0 1 0 16,-2-5 0-16,-2-2 0 15,0-1-2-15,-10-3 2 0,-4-4 0 16,-8-4-2-16,-6-1 1 15,-6-5 1-15,-9 0 3 16,-8-3-1-16,-6 0-1 16,-6-1-1-16,-7-2 2 0,-6 2-3 15,-9-2 4 1,-10 4-3-16,-8-4 0 0,-6 0 1 16,-12-2-1-16,-3 2 0 15,-5-2 1-15,-1 0-1 16,-2 0 0-16,-1 4 1 15,-1 0-2-15,4 1 2 0,-1 1 0 16,0 3-2-16,4-1 1 16,-2-4 1-16,2 4-2 15,0-2 0-15,-4-3 1 16,0 0-1-16,-3-1 3 16,2-1-2-16,1-1 1 0,2 2 0 15,10-2-1-15,7 1 0 16,16-1 2-16,11 3-4 15,19 1 2-15,13-2 2 16,18 3-4-16,15 1 2 16,18 0-2-16,4 9-5 15,25 4 0-15,14 10 9 0,9 4-45 16,6 1-97-16</inkml:trace>
  <inkml:trace contextRef="#ctx0" brushRef="#br0" timeOffset="15499.7">23545 9236 340 0,'2'0'2'0,"0"0"3"16,-1 0-2-16,-1 2-5 15,0 0 2-15,0 6 1 16,0-4-1-16,0 4 0 16,0-2 1-16,-1-1-1 15,-1-1-1-15,0-4 2 0,-2 0-1 16,2 0 3-16,-2 0 0 16,1-3 4-16,-1-3 2 15,1-4-1-15,-1-3 1 16,1 1-2-16,-3-5-1 15,1 2-2-15,1-3 3 16,-1 0 3-16,0 0-2 0,3 2 3 16,-3-2-4-16,3 4-4 15,2 1 4-15,0 3-1 16,0 0 0-16,0 2-1 16,0 4-2-16,0 1 0 15,0 3-2-15,0 0-4 0,0 11 0 16,0 6 4-16,0 10-1 15,0 7 1-15,0 7-3 16,0 9 2-16,0 0-1 16,3 5 1-16,4 1 0 0,0 4 0 15,4-3 0-15,-2-1 0 16,4 0-2-16,-2-6-6 16,-1-4-8-16,-3-4 2 15,-1-9-9-15,-3-4 0 16,-3-11-14-16,0-8-26 0,-3-8-7 15,-6-4-18 1</inkml:trace>
  <inkml:trace contextRef="#ctx0" brushRef="#br0" timeOffset="16546.5">23500 9082 365 0,'5'-19'-12'0,"0"-2"22"16,3 4-1-16,-5 5 4 16,4 1-10-16,4 2-2 15,2 4-3-15,4 1-12 16,7 2 9-16,5 2-4 0,8 0-2 15,9 6 5-15,5 1 3 16,5 0-4-16,2 1 9 16,6-7-1-16,4 1-3 15,5-2 5-15,3 0-6 16,7 0 14-16,7 0-6 16,3 0-3-16,9 0 1 0,5 0 0 15,7 0-2-15,7 0 1 16,1 2 1-16,3 1-5 15,3-1 4-15,2 0-2 16,-3-2 0-16,-1 0 1 0,-4-5-1 16,-2-2 1-16,1-4-1 15,-11 2 1-15,0 0-1 16,-4 3 2-16,-3 1-4 16,-11 0 2-16,-7 1 2 15,-4 0-4-15,-8 1 2 16,-5-1-1-16,-7-1 1 15,-8-2 0-15,-6 1 0 0,-8 1 1 16,-7 0 1-16,-4 1-2 16,-10 1 3-16,-6 1 2 15,-5-1 0-15,-2 3-2 16,-5 0-5-16,0 0-10 16,0 8 15-16,0 5-1 0,0 5-2 15,-2 3 1-15,2 8 0 16,0 6-2-16,0 6 1 15,10 4 1-15,2 7 0 16,2-2-1-16,1 0 1 0,-1-3-1 16,-1-3 2-16,-4-9-2 15,-2-3 0-15,-5-4 0 16,-2 0-1-16,0-4 2 16,0 1-1-16,-9-2-1 15,-3-1 0-15,-5 1-6 16,0-5-2-16,-9 1 2 15,-2-1 1-15,-5-4 1 0,-9 3 4 16,-4-6 1-16,-11-1-1 16,-8-3 3-16,-6 1 0 15,-11-5-2-15,-6 1 2 16,-9-3-3-16,1 1 3 16,-13 2 1-16,-1-3-3 0,-6 1 2 15,-1 1 0-15,-8 2-1 16,-2-2 1-16,-4 1 1 15,-5-1-2-15,-1 0 1 16,-6-1 2-16,2 2-3 0,-1 0 0 16,2-1 0-16,0 1 1 15,4-1 2-15,2 6-2 16,7 0 3-16,5 0-3 16,5 2 1-16,13 0 2 15,4-1-2-15,6 3 4 16,8-5 1-16,5 3 3 0,8 0-6 15,3-1-1-15,-3 0-1 16,11-2-2-16,-1 2 1 16,3-1-2-16,3 1 0 15,12-5-27-15,15-5-67 16</inkml:trace>
  <inkml:trace contextRef="#ctx0" brushRef="#br0" timeOffset="19483.97">24636 5231 192 0,'-1'-7'18'16,"1"-1"-13"-16,-2 2 7 0,0-1 14 15,0 2-21-15,-1-1-3 16,1 0-1-16,-2 2 0 16,2 3 1-16,0-2-2 15,2 1 0-15,0-1 1 16,0 1 2-16,0 1 0 0,0-2 1 16,0 0 3-16,0 0 3 15,0 3 4-15,0-1 4 16,0-1-6-16,2 0 0 15,1 2 0-15,0 0-3 16,-1 0-6-16,1 0-2 0,-1 0-1 16,2 0-1-16,-1 2 6 15,1 1-3-15,-1 6 0 16,2-3 1-16,-3 0-1 16,2 4-1-16,-4 0 1 15,2-2-3-15,0 3 1 0,-2 0 1 16,3 5-2-16,-1-3 2 15,0 4-1-15,0 1 0 16,-1 1 2-16,1 1-2 16,-2 1 0-16,0 2 5 15,0 4-3-15,0 2 3 16,0 4-3-16,0 7 0 16,0 6-1-16,2 4 1 0,1 7-2 15,-1 5 1-15,4 3 0 16,-4 2 0-16,1-2 0 15,-3-2 0-15,0-8 0 16,0-4 4-16,0-2-1 16,-7-5 0-16,1 1 5 0,-1 1-1 15,2 1 1-15,0-1-5 16,3 2 1-16,2 0 2 16,0-4-4-16,0-4-1 0,0-6 0 15,0-5 0-15,0-6-1 16,2-8 2-16,1-2 2 15,-3-8 1-15,2 1 0 16,2-5-1-16,-3 1 3 16,1 0-2-16,0-2 0 0,1 0-3 15,-1 0-2-15,2 0-2 16,0 0 3-16,-4 0-11 16,2 0-17-16,-2-2-10 15,0-8-27-15,-8-8-30 16,1-6-84-16</inkml:trace>
  <inkml:trace contextRef="#ctx0" brushRef="#br0" timeOffset="20640.13">24404 5303 223 0,'8'1'34'0,"-1"-1"-19"16,0 0 15-16,-3 0-2 0,-1 2-18 15,-1-2 0-15,-2 0 0 16,2 0-5-16,-2 0-2 16,2 2-3-16,-2-2 1 15,0 0 0-15,2 0-1 16,-2 0 1-16,0 0 3 15,2 0 0-15,-1 0 4 0,1 0-2 16,-2 0 4-16,2 0-1 16,0 0-3-16,-1 2 0 15,-1-1-3-15,2 5-3 16,0 1 0-16,1 1 0 0,-1 3 0 16,2 4 0-16,-1 0 0 15,2 4 0-15,-4-1 0 16,3 3 0-16,-3 4 2 15,1 1-2-15,-2 7 0 16,2 4 0-16,0 4 1 0,-1 6-2 16,3 6 3-16,-1 4 0 15,1 4-2-15,0 5 3 16,-2 2-2-16,0 5 0 16,0-3 1-16,-2-3-1 15,0-2 0-15,0-8 1 16,0-7 0-16,-2-7 5 0,0-7-1 15,0-4 0-15,2-3 11 16,0 0-7-16,0-3-3 16,0-1-1-16,4-5-1 15,-1 1-1-15,-1-6 0 16,3-6-3-16,-3 0 0 0,0-4 1 16,-1-3 4-16,-1 0 7 15,2-2 8-15,-2 0-3 16,2 0-2-16,0 0-1 15,1 0-8-15,0 0 0 16,0 0-2-16,-1-2-4 0,0 0 2 16,1 0-3-16,-1 0 0 15,-2 2 1-15,0 0-3 16,0-1 2-16,0 1 1 16,0 0-4-16,0 0 1 15,0 0-3-15,0 0 2 16,0 0 1-16,0 0-6 0,0 0-5 15,0 0 0-15,0 0-1 16,0 0 1-16,0 0 5 16,0 0 0-16,0 0 1 15,0 0 2-15,0 0 1 16,0 0 1-16,-2 0 5 0,2 0-4 16,-3 0 2-16,1-3-3 15,-6 3-7-15,1 0-5 16,-5-3 2-16,-1 0-10 15,-8-2-5-15,-3-5-5 16,3-2-31-16,3-8-72 0</inkml:trace>
  <inkml:trace contextRef="#ctx0" brushRef="#br0" timeOffset="21921.74">24514 7506 363 0,'12'50'0'0,"5"3"0"16,0 12 0-16,4 9 2 0,-3 11 1 16,-1 9 2-16,0 9 2 15,0 7 5-15,-2 10 2 16,1 7-8-16,-3 1 7 16,-1 0-4-16,0-6-4 0,-4-10-2 15,-1-14-1-15,-2-13-2 16,-1-20 1-16,0-11 0 15,-2-14-2-15,2-15 3 16,-4-8-2-16,0-9-2 16,0-6-18-16,0-4-27 0,-6-19 3 15,-2-16-9-15,-4-18-110 16</inkml:trace>
  <inkml:trace contextRef="#ctx0" brushRef="#br0" timeOffset="22265.46">24317 7391 323 0,'9'-5'3'0,"6"-18"-2"15,0 19 2-15,-3 2 8 16,0 2-4-16,-3 8-4 15,-1 9-1-15,-2 10 1 16,0 11-1-16,-1 12 0 16,2 14-1-16,-2 13 1 0,4 12 3 15,0 14-5-15,4 10 2 16,2 6 1-16,0 8 3 16,0-2 4-16,-3-2-3 15,2-9-2-15,-2-9-2 16,-4-14-1-16,-4-16-2 0,-3-12 1 15,-1-17-3-15,0-12-17 16,-3-13-25-16,-4-15-63 16</inkml:trace>
  <inkml:trace contextRef="#ctx0" brushRef="#br0" timeOffset="25030.89">24406 8069 35 0,'18'-11'17'0,"2"3"2"16,1-2 6-16,1 0-9 16,0 1-9-16,2 0 6 15,-2 1 0-15,2 2 5 16,-1-2 7-16,-4 3-5 0,2 0 37 15,-7 0-41-15,-1 0-6 16,-3-1-2-16,-2 2 16 16,-5 1-4-16,-1-1-7 15,0 3-3-15,-2-3-4 16,0 4-4-16,-2 0-2 0,-3 0-1 16,-8 0 2-16,1 0-1 15,-7 0-1-15,-3 4 2 16,-8 1-2-16,-6 2 0 15,-3 0 2-15,-12 0-2 16,-4 1 2-16,-6 4 0 16,-8-2-1-16,-6 3 0 0,-4 1 1 15,-8-3-2-15,-5 5 2 16,-7-4 0-16,-5-1-2 16,-10-2 1-16,-1 0 0 15,-4-4 0-15,-5 2 1 0,2-1-1 16,0 1 0-16,1 4 0 15,6 1-1-15,6 2 2 16,4 4-1-16,9-2 0 16,7 0 1-16,8 1-1 15,11-3-1-15,8-2 1 0,9-3 0 16,11-4 1-16,8 0 0 16,6-3 2-16,11-2 3 15,2 0 3-15,8 0-2 16,4-2 6-16,1-3 8 15,2-5-16-15,2-5-5 16,8 3-4-16,12-2-23 0,5-3-15 16,7 3-7-16,7 0-21 15,8 2 24-15,4-2 25 16,5-1 16-16,1-1 23 16,0-2-8-16,1 0 2 0,-3-3 8 15,-4 5-7-15,-5 0 8 16,-5 0-5-16,-9 6 10 15,-7 4-1-15,-8 3-17 16,-7 1-4-16,-7 2-2 16,-5 0-9-16,-2 9-9 15,-14 1 20-15,-10 3-2 0,-8-3 2 16,-8 5-1-16,-12-3-1 16,-6 2-1-16,-8 0 1 15,-2 3-2-15,-5-2 0 16,1 2 1-16,0-3-1 15,3 0 1-15,3 1-1 16,5-3 0-16,5-2 1 0,9 1-2 16,8-2 1-16,11 2 6 15,6-2-4-15,10 0 0 16,6 0 1-16,3 1-3 16,5 0 7-16,0 2-1 0,13 2-1 15,6 7 10-15,10 3-7 16,10 2-3-16,3 4-1 15,9 5-3-15,2-2 0 16,-1 0 0-16,-3-5 1 16,-8-3 1-16,-7-5 7 15,-10-7-3-15,-8-5 0 0,-7-4 6 16,-5-4 3-16,-3 0 12 16,-1-5-14-16,-3-11-12 15,-12-8 0-15,-4-10-2 16,-3-7-1-16,-5-10 0 15,3-9 0-15,7 2-7 16,6-4-1-16,11 2-12 0,1 7-27 16,23 5-17-16,14 2-130 15</inkml:trace>
  <inkml:trace contextRef="#ctx0" brushRef="#br0" timeOffset="26452.64">23388 5638 354 0,'-7'-21'-8'15,"7"-4"10"-15,0-2 5 16,0 0 15-16,0 2-8 16,0-2-4-16,0-1 1 15,0 1 1-15,7 0-3 16,4-1 5-16,3 1-9 0,5 1 0 15,2 1 0-15,4 0-3 16,4 1-1-16,9 1 1 16,0 1-2-16,1 0 2 15,5 1-2-15,5 1-1 0,7-1 2 16,0-1-1-16,3 2 0 16,4 2 1-16,3 2-1 15,4 6 0-15,0 4-1 16,6 6-4-16,-3 0 3 15,1 6-4-15,-4 4-1 16,-4 2 6-16,-1 3-1 0,-6 1 1 16,-5 1 2-16,0 3-1 15,-2 2-1-15,0 5 2 16,-1 3-3-16,-2 5 2 16,2 6 0-16,-7 3-1 15,0 1 1-15,-8 2-1 0,-6-2 0 16,-2-1 0-16,-11 2 0 15,-4-3-1-15,-4 2 2 16,-6 1-1-16,-1 1-2 16,-2-1 4-16,-2 2-2 15,-6 0 0-15,-1 0 1 0,-4 6 0 16,2 0 0-16,-4 3 1 16,0 2-2-16,-2-1 1 15,0-1 1-15,-3 1-2 16,-4-5 2-16,-1 1 0 15,-4-2-2-15,-2-4 2 0,-1-5-1 16,-5 1-1-16,1-7 2 16,-2 2-1-16,-1-10 2 15,-3 1-2-15,1-3 0 16,-6-5 0-16,1-3 1 16,-3-6-1-16,-2-5 2 0,-2-4 0 15,-4-4-1-15,-3 0 1 16,1-9 1-16,-4-4-2 15,0-4 2-15,1-5-3 16,-1-1 1-16,5-2 0 16,2 0 1-16,5-5-2 15,0 0 1-15,7-4 2 0,0 0 0 16,1-5-1-16,6-4 0 16,0-1 1-16,5-6 0 15,0 0-3-15,5-7 4 16,4-3-1-16,5-5 1 0,7-7 4 15,8-5-2-15,3-8-1 16,7-6 0-16,15-4-1 16,15 0 2-16,7 0-3 15,19 2-3-15,20 11 1 16,23 15-4-16,31 22-20 16,33 18-24-16,45 19-61 0</inkml:trace>
  <inkml:trace contextRef="#ctx0" brushRef="#br0" timeOffset="33530.35">24392 7163 366 0,'0'14'5'15,"0"2"-6"-15,0 9 0 16,0 8 2-16,0 2 0 15,-2 8-1-15,2 5 2 16,-1 6-2-16,1 8 0 0,0 8 1 16,0 8-2-16,0 8 2 15,1 7-2-15,3 8 1 16,-1 4-1-16,-1 4 4 16,-2 3-1-16,0 1 0 15,-2-6 1-15,-5-5 1 16,-3-10-1-16,-2-10-2 0,2-12-1 15,-2-13 1-15,0-9-5 16,4-10-15-16,1-12-30 16,3-6-23-16,2-11 0 15</inkml:trace>
  <inkml:trace contextRef="#ctx0" brushRef="#br0" timeOffset="33858.47">24498 7275 213 0,'13'102'13'0,"2"20"9"0,-3 22-6 16,-2 16-5-16,1 23-8 16,-2 17-3-16,0 4 1 15,-2 5-26-15,0-8-13 16,1-11-15-16</inkml:trace>
  <inkml:trace contextRef="#ctx0" brushRef="#br0" timeOffset="44373.98">7665 8265 102 0,'0'-5'25'0,"0"-2"-3"16,0 1-1-16,0-1-8 16,6 0-6-16,1 2-2 15,0-2-12-15,6 1-6 16,-1 1-7-16,3-2-20 0,-1 0-27 15</inkml:trace>
  <inkml:trace contextRef="#ctx0" brushRef="#br0" timeOffset="45155.17">7800 8182 96 0,'-6'0'21'16,"0"1"-5"-16,-1 1 2 0,-3-1-6 15,-1 3-7-15,3 0-2 16,-2-1-2-16,1 1-1 15,1 3 2-15,1-3-2 16,1-1 1-16,0 1-1 16,3-2-3-16,-1 1 3 0,3 1-2 15,-1-2-2-15,0 1 7 16,2-1 3-16,-2 2-1 16,2-1-2-16,0 1 2 15,0-1-3-15,0 1 2 16,0 0-3-16,0-1 4 15,0 2-7-15,2-1 8 0,5-1 0 16,-2 1 4-16,7-1-3 16,-4 0 4-16,5 0-4 15,0-1-4-15,-1 1 2 16,6-1-3-16,-4 2 10 0,5-4-8 16,-4 1-1-16,4 1 0 15,0-2 1-15,-1 0-2 16,0 0-2-16,0 2 2 15,0 0-2-15,1-2 1 16,0 1-1-16,3-1 0 16,0 3 2-16,5-2-2 0,0-1 0 15,4 0 1-15,1 0-1 16,-1 0 1-16,3 0-1 16,-2 0 0-16,0 0 1 15,-1 0-1-15,-3 0 0 16,3 0 1-16,-2 0 0 0,0 0 3 15,1 0-3-15,1 0 1 16,-3 0 0-16,3 0 2 16,1 0-1-16,-1 0-2 15,1-1 1-15,-1-2-1 16,1 2 2-16,2-1-2 0,-4 0 1 16,1-1 3-16,-2 1-2 15,0 0 0-15,-2 0 3 16,0 1-1-16,-4-1-1 15,-2 0-1-15,3 2-1 16,-4-2 1-16,0 1-1 0,-3 1-3 16,3-3 2-16,-2 1 0 15,0 1-1-15,-2-1 1 16,-3 0 6-16,-1 1-2 16,-2-1 1-16,-7 2-1 15,1 0-3-15,-2 0 1 16,-2 0-6-16,0 0-2 0,0 2-6 15,-7 3 0-15,-8 2-11 16,-5 2-6-16,-5 2-30 16,-7-4-15-16,-7-3-34 15</inkml:trace>
  <inkml:trace contextRef="#ctx0" brushRef="#br0" timeOffset="45780.13">7913 8474 144 0,'20'0'23'0,"-2"0"-14"0,2 0-5 16,2 0 6-16,-2 0-7 16,7 0-1-16,4 0 1 15,3 0 1-15,2 0-2 16,6 0 2-16,4 0 6 16,5 0-5-16,3 0 0 0,1 0 2 15,6 0 0-15,0 0-1 16,0 0 1-16,0 0 11 15,0-3-13-15,-2-1 1 16,-3 2 1-16,-2 0-1 16,-4 0 1-16,-3 2-4 15,-3 0 1-15,0 0-3 0,-5 0 1 16,-3 0-2-16,0 4 1 16,-4 0 0-16,-5-1-1 15,-3-1 1-15,-8 1-2 16,-3-1 2-16,-6 4-1 15,-6-3-1-15,-1 3-3 0,0 1-2 16,-5 2 5-16,-7 2-22 16,-5-5-42-16,-8-6-97 15</inkml:trace>
  <inkml:trace contextRef="#ctx0" brushRef="#br0" timeOffset="48842.47">10598 8383 171 0,'0'0'-5'0,"0"-4"20"16,0-1 2-16,-2 3-10 0,2 1-5 15,0 1 0-15,0 0-3 16,0 0-4-16,2 0 3 16,4 0-3-16,8 1 3 15,0 1 2-15,4-2-2 16,5 2 15-16,4-2-3 15,1 0-1-15,5 0-2 0,2 0-2 16,4 0-3-16,4 1 2 16,0-1-2-16,3 0-1 15,7 0 0-15,3 0-1 16,3 0 1-16,4-1 2 16,1-3 2-16,8 3 1 15,-2 1 1-15,2 0 4 0,1 0-7 16,-1 0-2-16,4 0 0 15,2 1-1-15,2 3-1 16,4-1 0-16,2-1 0 16,4 0 1-16,1 2-1 15,3-1 0-15,-3 1 2 0,-1 1-2 16,0 2-1-16,-2-1 2 16,2-1-1-16,-4 0 0 15,-1-1 0-15,-3-3-1 16,-1 1 3-16,-2-2-1 15,0 0-1-15,-2 0 0 0,-1 0 2 16,-1 0 0-16,-1 0 0 16,1 0 0-16,-3-3 2 15,0-1 5-15,-2 1-8 16,4-2 0-16,-3 0 0 16,3 0-2-16,1 2 2 0,2-2 0 15,3 1-1-15,2-1 0 16,0 3 0-16,3 0 1 15,0 0-2-15,-3 0 1 16,1 2 0-16,3 0 0 16,-8 0 0-16,4-2 1 0,-3 2-1 15,0-1 0-15,-2-1-1 16,-2-1 2-16,-2 1-1 16,2 0 0-16,-2 0 0 15,1 1 0-15,-1-1 1 16,2 0-1-16,0 0 0 15,0 0 0-15,1 2 0 0,-5-2 0 16,2 1 1-16,1-1-1 16,-2 0-1-16,-2-1 2 15,0-1-2-15,0 1 2 0,2-3-2 16,-3 2 2 0,-1 1-1-16,0-2 2 0,-4 1-1 15,3-1 1-15,-1 1 0 16,3 3-2-16,-3-3 2 15,6 2-2-15,-3 0 0 16,4 0 0-16,-2 2 0 16,3-1 1-16,-5 1 0 0,-1 0-1 15,-2 0 0-15,-3 0 0 16,1 0 0-16,-1 0 0 16,3 0 1-16,3 0-1 15,1 0 0-15,3 0 0 0,2 0-1 16,-2 0 1-16,0 0 1 15,0 1 0-15,-2 1-2 16,-3 2 1-16,3 0 1 16,-5-3-2-16,4 3 1 15,1-1 1-15,2 1-1 16,0 1 0-16,7 0-1 0,-4 1 2 16,2 1-1-16,4 0 0 15,-1 2 0-15,0 0 0 16,5 0 0-16,-7 2 0 15,2-4 0-15,-2 2 1 16,-6-3-2-16,1 0 1 0,-2 0 0 16,-4-3 0-16,1-1 0 15,-3-1 0-15,4 1 1 16,-2 0-2-16,1 0 2 16,4 0-1-16,-5 0 0 0,4 1 0 15,0 1-1-15,-2-2 2 16,0 1-2-16,-1 1 2 15,-3-3-1-15,-5 3 4 16,-2-4-1-16,-2 0 0 16,-1 0 0-16,-6 0-1 15,-2 0 2-15,-2 0-2 16,-3 0 0-16,-5 0-1 0,-2 0-1 16,-4 0 0-16,5 0-13 15,6-9-128-15</inkml:trace>
  <inkml:trace contextRef="#ctx0" brushRef="#br0" timeOffset="55748.44">14782 7281 172 0,'0'0'11'0,"0"0"-3"15,0 0-1-15,0-2 1 16,0 2-6-16,0 0 0 15,0 0-3-15,0 0-4 16,7 0-7-16,1 0 24 0,5 0-16 16,3 0 6-16,4 2 3 15,-1 3-5-15,0 0 2 16,2 1-3-16,3 1 2 16,0 0-1-16,2-1 0 15,4-1 0-15,3-3-4 16,5 1 16-16,1-1-6 15,4 2-1-15,6-3-2 0,3 3-2 16,3-2 1-16,4-1-1 16,2 1 0-16,4 0 1 15,6-2 0-15,2 0-2 16,0 0 4-16,7 0-2 0,-1 0 2 16,0 0-1-16,4 0-3 15,-3-2 3-15,1 2-3 16,2 0 1-16,-6 0-1 15,-2 0 0-15,-5 0 2 16,-5 0 0-16,-9 0-2 0,-6 0 3 16,-9 0-3-16,-7 0 5 15,-5-2 1-15,-9 1 0 16,-2-3-1-16,-10 4-3 16,0 0-1-16,-6 0-2 15,-2 2-4-15,-4 5-4 0,-12 2-1 16,-8 0-19-16,-10-2-2 15,-7 0-34-15</inkml:trace>
  <inkml:trace contextRef="#ctx0" brushRef="#br0" timeOffset="56404.64">14697 7474 192 0,'0'-6'-5'15,"0"-1"9"-15,10 2-2 16,2 0-3-16,8-1 0 16,3 2 0-16,7 2-9 15,6-1 2-15,6 3-11 16,4 0 3-16,3 0-5 0,7 0 19 16,3 0 5-16,4 2-1 15,1 1 1-15,4 3-1 16,2-1-1-16,4 0 1 15,3-1-5-15,4-1 18 0,4-1-11 16,2 0 2-16,6 2 2 16,1-2 0-16,2 1-4 15,-1 1 3-15,0-3-3 16,0 3 3-16,-3-1-2 16,-4 1 1-16,-8 0 0 0,-6-2 13 15,-9 1-13-15,-11-3 1 16,-11 0-1-16,-11 0-1 15,-7 0-2-15,-7 0 3 16,-4 0 2-16,-3 0-2 16,-6 0 0-16,-1-1 1 15,0-1-1-15,-2 2 9 0,0 0 1 16,-2 0-5-16,0 0 1 16,0 0-10-16,0 0-6 15,0 0 4-15,0 0-2 16,0 0-2-16,-2 0 7 15,-4 0-2-15,-3 3-4 0,0 6-10 16,1 2-11-16,0-1-10 16,2-4-40-16</inkml:trace>
  <inkml:trace contextRef="#ctx0" brushRef="#br0" timeOffset="60029.38">13251 9056 118 0,'-1'1'17'16,"-3"-1"-7"-16,2 0-3 15,-3 0-4-15,-3 0-1 0,0 0 2 16,1 0-3-16,0 0 2 16,1 0-3-16,1 0 1 15,5 0 1-15,0 0 10 16,0 0 0-16,5 0-13 16,8-1 5-16,3 1 3 15,2-2-8-15,5 0 14 16,3 0-6-16,1 1-1 0,3 1-2 15,2-2 5-15,8 0-6 16,-1 2 1-16,5 0 2 16,2 0-5-16,-1 0 2 15,5 0 0-15,0 2 1 0,5 0-1 16,-2 1-2-16,3-1-5 16,1 0 10-16,1-1-5 15,-1-1 1-15,1 3 0 16,3-3 0-16,-2 1 6 15,1 1-8-15,1 2-3 0,-1-1 11 16,1 1-8-16,-4-1-1 16,3 1 1-16,-1-3 0 15,0 3 2-15,-1-2-2 16,0-1 0-16,3 2-1 16,-2-2 2-16,-1-1-1 15,1 2-1-15,-1 0 2 0,-2 0-1 16,0-1 0-16,-5-1-1 15,-5 0 0-15,-2 0 0 16,-7 0 3-16,-5 0-5 16,-6 0 6-16,-4 0-4 15,-2 0 3-15,-3-1-1 0,-7-1-1 16,3-2-3-16,-5 3 7 16,-3-2-2-16,-2 0-2 15,-1 3 4-15,-2-2-1 16,0 0-2-16,0 2-3 15,0 0 11-15,-9 0-8 0,-4 0-2 16,-4 0 3-16,-5 0 0 16,-5 0-1-16,0 0-1 15,-4 0 0-15,-1 0 1 16,-4 0-1-16,0 2 1 16,-1 0-2-16,-3 1 1 15,-3 0 0-15,-1 0 1 0,-5 1-1 16,-7-3 0-16,0 3 0 15,-5-1 0-15,-2 0 0 16,-5-2 1-16,2-1-2 16,-2 2 0-16,-3-2 1 0,5 1 0 15,-1-1-2-15,1 0 3 16,0 0-1-16,0 0 0 16,-2 0 0-16,2 2 0 15,0-2-1-15,-1 0 0 16,1 0-1-16,-2 0-4 0,4 0 2 15,-2-2 1-15,3-1 2 16,4-1 1-16,4 1 0 16,3-1 1-16,5 3 0 15,2-1 0-15,8 2-1 16,3-2 2-16,3 2-2 16,4 0 0-16,3 0 0 0,4 0-1 15,6 0 1-15,4 0 0 16,4 0 0-16,2 0 0 15,4 0 0-15,0 0-2 16,0 0-6-16,6 0 2 0,8 0 14 16,2 0-41-16,11 0 44 15,2 0-11-15,7 0 2 16,4 0 1-16,4 0-4 16,9 0 2-16,1 0 1 15,5 0-1-15,6 0 3 16,3-2-3-16,1 2-3 0,6 0 5 15,0 0-3-15,-2 0-11 16,-1 0 22-16,0 0-11 16,-4 0 0-16,0-1-8 15,-3 1 13-15,2-3-3 16,-4 3-1-16,1-1-1 16,-5 1-6-16,3 0 16 0,-5 0-7 15,-2 0-2-15,-3 0-2 16,-1 0 2-16,-5 0 1 15,-7 0-5-15,0 4 3 16,-7 1 1-16,-1 0-3 0,-4 0 1 16,-5 1-1-16,0-1-3 15,-9-1 6-15,1-1-2 16,-7 3 0-16,-3-6 1 16,-4 1-8-16,0 1-7 15,-4-2 13-15,-11 0-6 16,-6 2 20-16,-7 0-11 0,-5-2 1 15,-4 0-2-15,-7 1 1 16,2-1-2-16,-6 0-5 16,0 0 1-16,-6 0 5 15,1 0 1-15,-4 0-4 0,-4 0 2 16,-4 0 1-16,-2-1 0 16,0-3-4-16,-2 1 2 15,1 1-2-15,1-2 0 16,3 1 5-16,-3-1-1 15,2 0 3-15,0 1-3 16,1-1-2-16,-1-1 4 0,4 2-1 16,0-3-2-16,4 2 3 15,1-1-2-15,6 0 0 16,5 1 1-16,5-1-1 16,6 2 1-16,7-1 0 15,7 2-1-15,6 1 3 0,7-2-1 16,1 2-1-16,6-1 5 15,0 2 6-15,0-2-14 16,5 2-1-16,5 0-2 16,6-2-50-16,2-5-13 15</inkml:trace>
  <inkml:trace contextRef="#ctx0" brushRef="#br0" timeOffset="61482.39">17709 9189 179 0,'-2'0'9'16,"0"0"-8"-16,2 0 1 0,0 0 8 16,0 0 12-16,0-1-19 15,7 1-1-15,0-2-1 16,4 0-6-16,2 0-6 15,3 1 15-15,2-1-8 16,3-2 12-16,3 1-6 16,0-1 18-16,7 0-16 0,2-3-1 15,3 2 4-15,3 0 0 16,7-2-3-16,7 1 6 16,4-3-7-16,6 2 2 15,9 0 0-15,5-2-4 16,8 2 2-16,7 1-1 0,8 1-2 15,4 0-6-15,6 3 8 16,-1-1-3-16,-1-1 6 16,1-2-7-16,-3 2 4 15,-2-4-2-15,1-5-6 0,0 1 8 16,2-2-2-16,-2 0 2 16,-1-1-4-16,4 1 4 15,0 4 0-15,0-1-2 16,1 2-2-16,-4 3 4 15,-7 1-4-15,-6 0-3 16,-11-1 12-16,-8 1-7 0,-10-2 0 16,-9 0 2-16,-4-2-1 15,-3 1 1-15,-6 1-3 16,-1 1 1-16,-4-2 1 16,-4 3-1-16,-3-1 2 15,-4 3 0-15,-7-1 4 0,-5 3 0 16,-5-1-3-16,-2 2 0 15,-5 0-6-15,1 0-4 16,0 0 3-16,-2 0 5 16,2 3 1-16,-1 1-2 15,-1-2 1-15,2-1-1 0,-2 1 1 16,0 0-2-16,0 0-4 16,0 3 1-16,0 1 2 15,0 4 1-15,0 1-27 16,0 0-3-16,2-4-72 15</inkml:trace>
  <inkml:trace contextRef="#ctx0" brushRef="#br0" timeOffset="70700.95">23494 4325 231 0,'9'2'7'16,"3"-2"0"-16,-2 2 10 15,2 0 28-15,1-1-29 16,-1 3-6-16,3-3 1 16,1 3-4-16,2 1-8 15,3 5 4-15,4-2-2 0,4 3-5 16,7 1 5-16,3 3-2 16,5-1 2-16,0 2-1 15,4-3 2-15,2-1 1 16,-5 0 2-16,4-4 7 15,-3-3-3-15,-1-1 1 0,1-3-3 16,0-1 1-16,3 0-4 16,2 0-2-16,3 0-1 15,3 0 0-15,4 0 0 16,6-1 2-16,3 1-1 16,5 1 4-16,4 1 1 0,0 2-1 15,4-2-1-15,0 0 0 16,3 1-4-16,4 0 1 15,3 3 0-15,6 3-4 16,5 2 4-16,5 1-4 16,2 2 2-16,4 4 3 15,6-2-6-15,-3 0 5 0,5-2-1 16,-3-1-2-16,-1 0 3 16,-5-3-2-16,-2-3 1 15,-5-1 0-15,-8-3 4 16,-10-3 7-16,-4 0 3 0,-7-2 10 15,-16-5-3-15,-6-2-8 16,-10 1-3-16,-5-3-3 16,-10 4-3-16,-4-1-5 15,-7 5-1-15,-4 1-2 16,-3 2-16-16,-4 0-17 16,-4 7-7-16,0 4-59 15,-5 0-70-15</inkml:trace>
  <inkml:trace contextRef="#ctx0" brushRef="#br0" timeOffset="74466.29">29068 3849 195 0,'54'-21'5'0,"-1"-2"38"15,0 3-10-15,-10 2-4 16,-7 2-8-16,-2 2-8 0,-5 3-6 16,-8 2-4-16,-4 2 1 15,-2 0-4-15,-3 3 2 16,-5 1-1-16,-2 0 0 15,-3 3-1-15,1 0-1 16,-3 0 0-16,0 0-7 16,0 0-1-16,0 0 3 0,0 5 1 15,0-2 11-15,-3-1-1 16,-1 1-2-16,1-1 0 16,-3 0-1-16,3 0-1 0,-2-2 0 0,-2 1 1 0,1 2 2 31,-5-3-2-31,0 0 2 15,2 0-1-15,-1 0 4 16,-4 0-3-16,4 0-1 16,0 0-2-16,0 0 1 15,-1 0-1-15,3 0 0 0,-2 0 1 0,1-3-4 0,1 3 5 32,-5-1-3-32,0 1 1 0,-1-4 1 0,-6 2 0 15,-5 1 2-15,-5-5-1 16,-6 3-1-16,-5-5 2 15,-5 5-2-15,-8-2-1 16,-1 1 0-16,-2 1 0 0,-6 3-1 31,-2 0 1-31,-5 0-1 0,-2 0 0 0,-7 0 0 16,-7 0 0-16,-2 0 1 16,-5-7 0-16,-2-3-1 0,0 2 0 15,3-2 1-15,9 2-1 16,5-1 1-16,7 1 0 15,13 1-1-15,10 2 0 16,8-2 2-16,10 5 3 16,9 1-2-16,1-2-1 0,9 3 1 15,2 0-2-15,2 0 1 16,1 0-1-16,1 0 2 16,0 0-3-16,-3 0 1 15,3 6-1-15,0-2 0 16,-4 1 1-16,4 0-2 15,-1 3 0-15,0 0 1 0,1 2-3 16,0 2 2-16,0 4 1 16,0 2 0-16,-3 3 0 15,-1 4 1-15,0 4-1 16,-2 3 1-16,0 1-1 0,-3 3 0 16,1 0 0-16,1 3 2 15,1 0-2-15,4-3 1 16,2-2-2-16,3-4 1 15,0-1 0-15,2-8 0 16,-2-4 1-16,-1-4 0 0,-1-6-7 16,-2-7-3-16,-3 0 8 15,-1-8 2-15,-1-9 0 16,-3-4-5-16,2-6-4 16,-2-3 4-16,4-2 2 15,3 2-2-15,1-2 1 16,4 3 2-16,2 3 0 15,0-2 1-15,2 9 5 0,6 1 6 16,-3 6 9-16,0 4 2 16,-3 5-7-16,0 0-4 15,-2 3-9-15,1 10-11 16,1 9 7-16,2 8 1 0,1 8-2 16,5 5 1-16,2 2 2 15,6 3 1-15,3 0 0 16,4-4 3-16,2-2-3 15,2-10-1-15,-4-8 0 16,4-12 4-16,-2-9 0 0,2-17 28 16,2-18-5-16,6-15-16 15,2-12-3-15,7-13-4 16,3-7-4-16,14-8-11 16,18-19-67-16</inkml:trace>
  <inkml:trace contextRef="#ctx0" brushRef="#br0" timeOffset="98420.69">18017 10675 258 0,'0'0'6'0,"0"0"3"16,0-3-1-16,2-1-4 15,-2 0-3-15,2 1 1 0,0-3 0 16,5 3-3-16,2 0-1 16,2 0-3-16,5-1 10 15,3-1-5-15,5 2 2 16,5-1-3-16,0 3 6 16,3-3 3-16,5 1 3 0,4-1-3 15,6-1-4-15,9-1 2 16,4-1 3-16,9 0-4 15,11 0-2-15,10-4 0 16,7 3 0-16,10-4-1 16,6 4 14-16,9 3-15 15,2-1 3-15,5 5-9 0,0 1 12 16,-3 0 0-16,-6 0-8 16,-4-3 2-16,-14 3 1 15,-5-3-5-15,-11 2 4 16,-8 1-1-16,-7 0 0 15,-6 0-12-15,-9 0 12 0,-9 4-7 16,-6 7-17-16,-9-2 2 16,-13 6-13-16,-9-7-35 15,-10 1 29-15,-10-1-56 16</inkml:trace>
  <inkml:trace contextRef="#ctx0" brushRef="#br0" timeOffset="99342.5">18567 10322 292 0,'2'-2'-18'0,"-2"-8"23"0,0 5 5 15,0 1-4-15,-9 0-4 16,-4 3-2-16,1 1-4 16,-3 0-1-16,-1 0 2 15,0 5-1-15,-2 4-3 16,-4 1 5-16,-3 5 2 0,-4-1 0 15,-3 2 0-15,-7 2-1 16,1-2 3-16,-7 0-4 16,0 2 3-16,0-4-2 15,1 2-6-15,4 0 8 16,4 1-2-16,3-3-22 0,9 4 16 16,4-4 4-16,5-2 3 15,8 1-2-15,2-6 1 16,5-3-1-16,0-2-10 15,0-2 30-15,10 0 15 16,3 0-23-16,1 0 2 0,3 0-2 16,0 0-2-16,2 0 1 15,2 8-8-15,-1 0 1 16,5 3-1-16,2 6-1 16,4 5 0-16,1 0 1 15,4 6-1-15,1 0 0 0,2 3 1 16,-4 3-4-16,1 1 2 15,-4-2 3-15,-1-3-2 16,-4 1 1-16,-5-5 0 16,-5-4-3-16,-2-4 5 15,-5-4-3-15,-3-4-2 16,-5-4 4-16,0-2 0 0,-2-4-6 16,0 0 25-16,0-4 19 15,0-11-26-15,-2-2-10 16,-1-7 3-16,-3-4-4 15,-1-4 0-15,1-5 0 0,1 0-1 16,0-8 5-16,1-2-4 16,1-3 1-16,1-3 4 15,0-4 0-15,-3 2-2 16,2-1-2-16,1 6-3 16,2 7-2-16,0 6-4 15,14 2-45-15,15-5-128 0</inkml:trace>
  <inkml:trace contextRef="#ctx0" brushRef="#br0" timeOffset="106670.97">9240 11733 330 0,'-5'0'-57'0,"3"-11"66"16,0 0 0-16,-1 3 21 16,1 1-16-16,2 0-10 0,-3 0-3 15,3 1-2-15,0-1 0 16,0 3-1-16,0 1-17 16,8-1 2-16,-1 4-10 15,2 0 3-15,4 0-1 0,1 0 15 16,1 6-9-16,-1-1 18 15,6 0-2-15,1 0 1 16,6-1 4-16,0 2 1 16,7-3-3-16,0-1 4 15,6 0 0-15,1-2 0 16,2 0 1-16,4 0 1 16,7 0-2-16,1 0 1 0,6 0 0 15,3 0-2-15,6 0 0 16,1 0 1-16,9-2-3 15,3 0 0-15,7 1 1 16,3-1-1-16,4-2-1 0,5 1 1 16,5-1-1-16,-4 0-1 15,1-1 0-15,3-2 3 16,1-1-3-16,2 3 0 16,3 0 2-16,3 0-3 0,5-1 4 15,1 5-2-15,0-3-1 16,4 2 3-16,-2 0-2 15,1 2 0-15,-1 0 0 16,-5-2 1-16,1 2-1 16,-3-1-1-16,-1-1 1 0,-4 2 0 15,-1 0 1 1,-7 0-1-16,-2 0 0 0,-7 0 0 16,-6 0 0-16,-12 0 1 15,-5 0 0-15,-11 0 2 16,-12 0 0-16,-8 0-1 15,-11 0-1-15,-6 0 2 16,-10 0-7-16,-6 2 5 0,-1 1-24 16,-7 5-8-16,0-3-3 15,-2 0-14-15,-11-1-65 16</inkml:trace>
  <inkml:trace contextRef="#ctx0" brushRef="#br0" timeOffset="107483.41">9191 11826 238 0,'-24'0'-34'0,"7"0"38"16,7 0 3-16,0 0 9 0,5-2 1 15,3 2-1-15,2-2-7 16,0 2-5-16,0 0-5 16,2 0-8-16,11 0-14 15,8 0 32-15,9 2-7 16,7 2 2-16,8-3-2 15,7 2-1-15,4 0-1 0,7-3 2 16,3 1-2-16,2 1 0 16,7 1 1-16,4-1-1 15,4 2 2-15,3 0-2 16,0-4 0-16,4 2 1 0,3-1 0 16,2-1 0-16,7 0 0 15,0 0-1-15,5 2 0 16,6-2 2-16,4 2-2 15,4 0 0-15,3-1 1 16,3-1-1-16,2 3 1 0,2-3-1 16,4 0-1-16,-4 0 3 15,2 0-2-15,-2 0 0 16,0-3 1-16,-3-2 0 16,-1-2-1-16,-3-1 3 15,0 2 0-15,-2-1 1 16,-2 3 3-16,-3 1-3 15,-2 1-2-15,-2 2 0 0,-7 0 0 16,-2 0-1-16,0 0 0 16,-3 5-1-16,-1 0 3 15,-4 1-4-15,2-1 2 16,1 1 0-16,-8 1-1 0,1-2 0 16,-4 1-1-16,-7-2 0 15,-8 2-6-15,-15-2-13 16,-11-4-43-16</inkml:trace>
  <inkml:trace contextRef="#ctx0" brushRef="#br0" timeOffset="110186.35">13755 11503 511 0,'-12'-20'-62'0,"4"-6"70"0,1-1-7 16,-8 9 1-16,3 0 2 15,-1 4-4-15,4-1 1 16,0 5 0-16,6-1 0 15,-1-3-2-15,4 1 0 16,0 1-2-16,0-4-1 0,7 0 2 16,4-4 4-16,4 0-2 15,0-5 1-15,4 2-3 16,6-4 3-16,4 0 0 16,3-3-9-16,7 0 16 15,6-4-15-15,9 0 5 16,8-1 5-16,7 3-3 0,12-2-1 15,7 3 2-15,7 3-1 16,7 1 2-16,4 2-1 16,2 0-2-16,3 2 3 0,2 2-2 15,2 1 0-15,2 2 0 16,0 4 0-16,3 1-1 16,4 5 1-16,0 2 0 15,3 3 0-15,3 3 0 16,0 0-3-16,6 0-6 15,-4 7 16-15,-1 1-8 0,3 5 0 16,-7 1 4-16,0 1-3 16,-6 0 1-16,-4 2-1 15,-3 4 0-15,-4 1 0 16,-3 3 2-16,3 2-6 16,-6 1 6-16,-3 2-3 0,-4 6 0 15,-7 1 2-15,-5 1-1 16,-7-1 1-16,-10-1-2 15,-5-1 1-15,-13-1-1 16,-7 2 1-16,-9-2-1 16,-10 2-2-16,-4 3 2 0,-6-2-4 15,-3 5 3-15,-6 0-1 16,-3-1 1-16,-2 2 1 16,0 0-2-16,-11 0 2 15,-5-2-1-15,-4 1 2 16,-7 3 0-16,-5-3 0 15,-8 0-1-15,-1-4 4 0,-9-5-5 16,-4 1 4-16,-4-7-1 16,-8 1-2-16,-2-1 3 15,-4 0-2-15,-6-1 2 16,-2 1-3-16,-6 2 2 0,0-3-1 16,-10-1 0-16,0 0 1 15,-5-3-1-15,-3-2 2 16,2-1-2-16,-8-5 1 15,2 0-1-15,-3-1 0 16,0 0-3-16,-3-4 5 0,3-1-1 16,-8 3 0-16,1-2-2 15,0-2 3-15,-3 1-2 16,-3-1 2-16,1-4-3 16,-3-3 3-16,4 0-3 15,0 0 1-15,3-7 1 16,4-7-1-16,8-4 0 0,2-2 1 15,6-6 1-15,4-1 2 16,2-3 3-16,3-3 0 16,2-2-3-16,5-2 0 15,1-7 1-15,1 0-3 16,2-9 2-16,5-3-2 0,4-4 4 16,9-7-1-16,5-2 1 15,8-4 4-15,10-2 0 16,9-2 2-16,10 4 10 15,9 0-19-15,10 5-8 16,3 0 2-16,21 6-2 0,17 7 1 16,18 5-1-16,18 7-3 15,18 11-47-15,23 8-8 16,17 10-27-16,16 3-54 16</inkml:trace>
  <inkml:trace contextRef="#ctx0" brushRef="#br0" timeOffset="112920.52">16212 9689 334 0,'2'0'24'16,"3"0"-19"-16,-5-2 3 0,0 0 1 15,-5 2-7-15,-4 0-3 16,-5-2 2-16,-2 2 2 16,-5 0-2-16,-3-1 0 15,-4 1 0-15,-5 0 0 16,-1 0-1-16,-8 0 0 0,0 0 0 15,-9 0 1-15,-2 0 0 16,-6 0-1-16,-9 0 0 16,-1 0 1-16,-5 1 0 15,-7 3-2-15,1 1 1 0,-8 1 1 16,-4-1-2-16,-5 2 2 16,-2-2-1-16,0 2 0 15,-5-1 1-15,0 1 1 16,-2 0-4-16,-2 1 2 15,2-1 2-15,-7-1-4 16,4 4 4-16,-3-3-4 16,0 0 4-16,-3-2-2 0,-2 0 0 15,2-3 0-15,4-2 0 16,3 0 0-16,7 0 0 16,10-4 0-16,4-2 0 15,11-3 1-15,1 2-2 16,7-4 2-16,4 0-1 0,1 2 1 15,2 2-1-15,2 0 5 16,1 1-1-16,2 3-2 16,3-1 0-16,2 1-1 15,6 1-1-15,7 0 1 0,4-1 0 16,7-1-1-16,2 1 2 16,6-1 3-16,6 0 3 15,1-1-1-15,3 2 1 16,3 1-3-16,0 0 1 15,3 0-2-15,3 1-1 16,-2 1-3-16,2 0 1 0,0 0-2 16,0 0-1-16,0 0 0 15,0 1-1-15,0 6 1 16,0 2 1-16,0 4 0 16,0 3 1-16,0 3 1 15,0 3-1-15,2-1 0 16,-2 6 1-16,0 0-1 0,0 3 0 15,0-2 2-15,0 1-2 16,0-2 0-16,0 0 0 16,0 0 1-16,-2-3-1 15,-1 2 0-15,-1-2 1 0,1-2-1 16,-4 0 0-16,-1-3-1 16,1-3 2-16,0-3-1 15,0-3 1-15,1-1 0 16,2-3-1-16,1-5 1 15,1 1-2-15,-1-2 4 0,3 0-3 16,-4 0 0-16,-3 0 1 16,-2 0-9-16,-4-3-11 15,-3-1-5-15,0 0-12 16,-2-1-6-16,2 0 3 16,1 0-1-16,5-3 5 15,-1-4 22-15,3-3 12 0,2 0 1 16,-3-3 12-16,2-1 14 15,-3 0 11-15,3 1-1 16,0 0 2-16,2 2-13 16,0 4-7-16,0-1-5 0,2 2 1 15,1 5-1-15,2 0-7 16,0 2 0-16,0 3-3 16,0 1-4-16,0 0-4 15,0 0 4-15,4 7 0 16,4 2 0-16,0 3 1 15,3 3 0-15,2-1-1 0,1 6 2 16,2-3-1-16,0 5 1 16,1-3-2-16,-2 5 2 15,0-3-1-15,-1 0 0 16,1 1 1-16,-1-2-1 0,-4-2 1 16,0-5-1-16,-1-2 0 15,-1-3 0-15,2-3 0 16,-3 0-3-16,3-5 0 15,2 0 4-15,0 0 1 16,0-2 1-16,5-8 0 0,0-3 3 16,2-3 0-16,2-3-4 15,3-5 0-15,2 3 0 16,1-1-2-16,5 1 0 16,-1-2-1-16,3 3-1 15,3 2 3-15,-5-1-1 16,-1 5 1-16,-7 1-1 0,-1 2 1 15,-8 4-1-15,-4 4 3 16,-6-1-3-16,-2 4 0 16,-1 0-5-16,-2 0 6 15,0 4-2-15,0 2-1 16,0 2 0-16,0 1-3 16,0-2 0-16,-12 2 1 0,-8-4 4 15,-11 2 0-15,-10-3 4 16,-16-2-3-16,-13-2 2 15,-9 0-2-15,-8 0 0 16,-2-4-1-16,3 2 0 0,7-1 0 16,9 3 0-16,14 0-13 15,17-8-30-15,22-9-112 16</inkml:trace>
  <inkml:trace contextRef="#ctx0" brushRef="#br0" timeOffset="118842.2">4474 11622 387 0,'-9'0'-2'15,"4"-3"7"-15,0-6-2 16,-1 3 2-16,-1 1 2 16,-2 2-5-16,-6-1-1 15,1 1 0-15,0-1-2 0,-1 2 1 16,5-2 0-16,0 3 0 16,9-1 0-16,1 2-1 15,0-2-19-15,9 2 6 16,7 0 14-16,6 0 2 15,8 0 1-15,8 0-2 16,6 4 0-16,5 3 0 0,7-1 0 16,7 0-1-16,7 0 0 15,4 1 0-15,4 2 0 16,7-4 2-16,5 3-2 16,8-5 0-16,4 3 0 15,7-5 0-15,8 3 1 0,0-4-1 16,4 1 0-16,7 1 1 15,3 0 0-15,3 0-1 16,3 1 1-16,8 1 0 16,2 0-2-16,6 1 3 15,3-2-3-15,-1 3 2 0,4-2 0 16,2-3 1-16,-2 3 2 16,3-4 0-16,-4 0 0 15,-6 0 1-15,1 0-1 16,-9 0 5-16,-11-4-2 15,-9 0 0-15,-11 3-1 0,-16-3 0 16,-14 2 3-16,-14 1 0 16,-13 1 2-16,-13 0-3 15,-11 0-4-15,-8 0-2 16,-8 7-2-16,-3 2 0 16,-6 5-2-16,-4 2-38 15,-3-4-20-15,-2-5-35 0</inkml:trace>
  <inkml:trace contextRef="#ctx0" brushRef="#br0" timeOffset="138498.42">4279 12657 71 0,'0'-7'3'0,"0"-2"3"15,0 2 16-15,0 0 8 16,0-1-9-16,0 1 1 16,0 0-2-16,0 3-5 15,0-1-5-15,0 0-2 16,0-1-1-16,0 1 2 15,0 2 1-15,0-1 3 0,0 0 5 16,0-1-1-16,0 3-4 16,0-1 2-16,0 1 3 15,0 2-3-15,0-2 0 16,0 1 1-16,0 1-5 16,0 0-6-16,0 0-4 0,0 0-2 15,0 0 1-15,0 0 0 16,0 0 0-16,-4 0 0 15,2 3 0-15,-1 4 1 16,1-2-2-16,-2 1 1 0,2 1 0 16,0 4 0-16,1-3 0 15,-3 3 0-15,2 4-1 16,2 1 1-16,-1 5 0 16,-3 2 0-16,2 6 0 15,2 3 0-15,-1 5 0 16,1 6 0-16,0 6 0 0,0 1 0 15,0 6 0-15,-4 7 0 16,1 3 0-16,-7 1 1 16,1 5-1-16,-1-1 1 15,-2 3-1-15,0 1 1 16,-3-5 0-16,5 0-1 0,1-1 0 16,2-1 0-16,6-5 0 15,-2-2 1-15,3-6-1 16,0-3 0-16,0-8 0 15,4-8 1-15,2-6-2 0,-3-6 2 16,2-8-2-16,-3-6 3 16,1-4-2-16,-3-3 0 15,2-1 3-15,-2-2-2 16,0 0 3-16,0 0 10 16,0 0-1-16,0 0-5 15,0-2-8-15,-3-3 3 16,-2-4-13-16,-1-4-8 0,-1-1-12 15,-1-4-51-15,0-7-54 16</inkml:trace>
  <inkml:trace contextRef="#ctx0" brushRef="#br0" timeOffset="139404.63">4040 12491 159 0,'-6'-6'18'16,"1"1"-8"-16,0 2-10 15,-3-1 4-15,3 0-2 16,1 4-1-16,-1-2-1 16,3 1 1-16,1 1-1 0,1 0 3 15,0 0 2-15,0 0 11 16,0-2-1-16,0 2-7 15,0 0 15-15,0 0-15 16,0 0-5-16,0 0-2 16,0 0-3-16,0 0 3 0,-2 2 1 15,2 3-1-15,-2 4 2 16,2 0-3-16,-2 2 0 16,2 1 1-16,0 3-1 15,0 2 1-15,0 3-1 16,0 0 0-16,6 5 0 15,-3 5 0-15,4 4 0 0,-2 4 1 16,1 8-1-16,-4 2 0 16,-2 9 1-16,0 4-1 15,0 5 1-15,-2 7-1 16,-2 4 1-16,1 3 0 16,-1 5-1-16,1 5 0 15,-3 0 0-15,1 2 9 0,0-2-2 16,-5 5-1-16,2-4-3 15,-3-2-1-15,-2-10-2 16,3-8 0-16,-2-10-1 16,0-10 4-16,5-13-4 0,0-8 1 15,-1-8 1-15,6-8 1 16,-1-5-2-16,3-4 1 16,0-1 2-16,0-4 16 15,0 0 26-15,0 0-20 16,0 0-16-16,0-7-7 0,-2-2-1 15,0 0-5-15,1 0-5 16,-1 0-10-16,-1-4-27 16,-1-3-54-16</inkml:trace>
  <inkml:trace contextRef="#ctx0" brushRef="#br0" timeOffset="141014.35">2514 13354 216 0,'-32'-2'94'0,"3"-11"-76"15,3-4-16-15,5 7-1 0,7-1 1 16,4 0 3-16,5 1 0 16,5 4 3-16,0-3-2 15,5 2-4-15,6 0 0 16,7 0-6-16,7 0 3 16,4-1 8-16,1 3-11 15,8 0 8-15,2 0-1 0,5 1 0 16,5 4 1-16,5 0-1 15,6 0-1-15,10 0 0 16,2 0-1-16,8 4 2 16,1 1-1-16,3 0 0 0,-2 1 0 15,-5 1 0-15,-2-4-1 16,-11-3 0-16,-6 0-1 16,-13 0 2-16,-7 0-1 15,-10-5 1-15,-9-2-3 16,-3-3 4-16,-6 0-2 15,-5-1-2-15,-2-1-1 0,-1-1-9 16,-3-2-6-16,-7-3-4 16,-10-2-1-16,-10-2 4 15,-7 3 12-15,-3-2 6 16,-9 3 2-16,2 0 4 16,0 0 2-16,6 5 2 15,1 3-5-15,10-1 2 0,7 4-2 16,8 0 1-16,3 3 1 15,4 3-1-15,4-1 13 16,1 2-14-16,0 0-11 0,0 0-2 16,1 3 16-16,11 6-15 15,2 6 8-15,9 2 1 16,4 5 2-16,9 3-6 16,5 3 4-16,6 5-4 15,6-1 5-15,-2 0-1 16,1 0-2-16,-3-4 1 0,-4-2-1 15,-8-5 1-15,-8-8-1 16,-7-3 1-16,-8-3-1 16,-4-2 0-16,-5-2 1 15,-3 0-2-15,-2 0 0 16,0 3-2-16,-9 1-1 16,-10 1 7-16,-8 6 1 0,-12-2 3 15,-11 5 1-15,-10 0-4 16,-4 2-3-16,-3 4 1 15,8 4-3-15,8 1-46 16,24-5-108-16</inkml:trace>
  <inkml:trace contextRef="#ctx0" brushRef="#br0" timeOffset="141873.66">4099 14248 439 0,'0'-12'14'0,"0"-1"-9"16,0 4-4-16,0 4 5 15,0 3-4-15,0 2-3 16,-2 6-21-16,-3 10-4 16,3 6 24-16,1 14 2 15,-1 11-2-15,2 10 1 16,0 10-1-16,7 17 3 0,1 10-2 15,-1 9 2-15,1 5 1 16,-4 8-1-16,-2 0 3 16,-2-2-2-16,0-7-2 15,-7-5 1-15,3-13 1 0,1-14-1 16,3-10-1-16,0-14-1 16,3-11 2-16,2-8-2 15,2-7-1-15,2-8-14 16,1-1-34-16,0-10-18 15,2-6-18-15,1-6 37 16</inkml:trace>
  <inkml:trace contextRef="#ctx0" brushRef="#br0" timeOffset="142311.14">4537 14234 375 0,'8'-9'-19'0,"-5"2"21"15,-3 5-1-15,0 2-7 0,0 5-38 16,-3 11 28-16,-9 10 20 16,2 9-6-16,0 13 2 15,-2 7 0-15,2 15 2 16,1 10-2-16,3 9 0 16,1 7 0-16,5 4 2 15,0 2 3-15,0-1 3 16,1-4-1-16,5 1 0 0,1-7-3 15,-1-5-3-15,-5-4 0 16,3-9 0-16,-2-5-1 16,-1-3 1-16,3-9-1 15,-2-6 0-15,3-1-19 0,3-9-14 16,-1-8-35-16,5-10-85 16</inkml:trace>
  <inkml:trace contextRef="#ctx0" brushRef="#br0" timeOffset="163936.31">4499 12684 331 0,'-1'0'32'0,"1"0"-31"16,0 0 0-16,0 0 2 15,0 0 0-15,-2-2 2 16,0 0 8-16,2 2 0 0,0-2-5 15,0 1-6-15,0 1-2 16,0-2-3-16,0 2 0 16,0 0 5-16,4 0-2 15,6-2-1-15,3 2 4 0,6-4-7 16,5 1 4-16,3-1 1 16,5 1 4-16,2-5-8 15,8 1 9-15,3 2 0 16,4-2-4-16,4 0-1 15,8-1-1-15,5 3 2 16,7 0-3-16,5-1 2 0,7 3-2 16,3-4 0-16,7 0 1 15,0-2 2-15,3-2-3 16,2-1 1-16,-1-3 2 16,1 1-2-16,4-2-1 15,2 3 2-15,5 3-4 0,4-1 3 16,4 4 1-16,-1-2-4 15,5 0-3-15,-3 2 2 16,2-2 6-16,0-4-1 16,0 3 0-16,1-2-1 0,-1 1-2 15,-5 2 4-15,7 0-4 16,-2 3 13-16,-1 1-9 16,1 0-3-16,0 1 2 15,-2 3 1-15,-1-2-1 16,2 3 0-16,-5 0 2 15,1 0 2-15,1 0-2 0,-1 11-2 16,0 0 0-16,0 2 0 16,-3 5-1-16,-1-1 0 15,-4 3 1-15,-6 0-1 16,0 3 0-16,-7 0 0 16,0 2-1-16,-6 0 1 0,-8 2 1 15,1 1-2 1,-10-1 2-16,-2 0-2 0,-5-1 0 15,-3 5 1-15,-5-1 0 16,-7-1 0-16,-4 3 0 16,-9 0-3-16,-9-6 1 0,-9 5-3 15,-8-4 1-15,-5 0 3 16,-7-2 1-16,0-2 2 16,-7 1 0-16,-5 1-1 15,-3 2 1-15,-3-1-1 16,-2 2 0-16,-1-1-1 15,-5 1 1-15,2 3 0 0,-7-3-3 16,-1 4 3-16,-6-3-2 16,-9-4 0-16,-5 1 1 15,-6-4 0-15,-4-2 2 16,-5-4-1-16,-6 1 1 16,2 0-2-16,2-2 1 0,-3-2-1 15,0 4 1-15,0-2-3 16,2 1 2-16,-4 0 1 15,-1 2 0-15,0-2 0 16,-8 0-1-16,0 0 0 16,-5-2 1-16,-3 1-2 0,-4-5 2 15,-4 3-2-15,-1-4 3 16,-3-2-2-16,-1 0 0 16,0 0 0-16,-1-3 0 15,0 1 0-15,-2-2 0 16,2-1-2-16,-7 0 1 0,0-1 1 15,-4 2 0-15,1-1 1 16,-3-1-2-16,2 1 2 16,-1 0-2-16,2 0-2 15,1-1-2-15,3-1 3 16,0 0 4-16,-2 0-4 0,1 0 4 16,-1 0-5-16,2 0 4 15,-4 0 1-15,5 0-5 16,1 0 3-16,1-3 1 15,1-2-3-15,2-3 1 16,1 1 0-16,6-3 1 0,3-5 0 16,1 3 0-16,8-4 1 15,3 1-1-15,6-2 0 16,5 0 0-16,5 0 0 16,1-1 1-16,7-2-1 15,-1 2 1-15,5 2-1 16,0-2 3-16,4 3-1 15,4-2 6-15,8 1-3 0,5 1 1 16,1-4 6-16,10 1 0 16,2 2-1-16,4-8 0 15,5 1-3-15,2-1-1 16,2-2 1-16,4-3-3 0,3 5-1 16,1-4-2-16,0 3-1 15,0-1 0-15,5-1-3 16,9-2 1-16,2-1 3 15,8-2-3-15,6-4 2 16,11-5-2-16,13 0 1 0,16-2-2 16,22 0-5-16,21 1-8 15,27 4-24-15,33 2 9 16,25 4-26-16,29-3-92 16</inkml:trace>
  <inkml:trace contextRef="#ctx0" brushRef="#br0" timeOffset="167717.27">11079 13247 151 0,'-13'0'2'16,"-1"-7"0"-16,-3 4-2 15,4-4 3-15,-2 1-3 0,2 0 3 16,0-2-2-16,-1 1 4 16,1 0 7-16,-1-2 3 15,4 1 9-15,-3 3 5 16,1 0-5-16,1 0 3 15,0 3-20-15,0 0-3 16,4 0 0-16,0 1-1 0,3-1-1 16,0 0 6-16,4 0 11 15,0 1 4-15,0-3-12 16,0 2-5-16,0-2-4 16,0 3-2-16,8-1 7 15,1 0-8-15,7 2 4 0,0-2-3 16,10 2 0-16,3-1 0 15,10 1 0-15,2-2 5 16,9 2-9-16,6 0 11 16,4 0-5-16,4 0 3 15,4 0-1-15,2 0 2 0,4 0-5 16,1 0 1-16,1 2-2 16,2-2 1-16,5 0-1 15,4 0 1-15,0 0-1 16,11 0 1-16,0 0-3 15,3 0 0-15,4-2 6 0,5-2-2 16,2 0-4-16,0 1 4 16,5-4-2-16,-2 0 0 15,2-2 0-15,-1 0 1 16,1-1 0-16,5-2-1 16,2 2 0-16,4-1 1 15,2-1-1-15,4 1 1 0,-1-2-1 16,0 3 0-16,-2-3-1 15,0 1 1-15,0-1 0 16,-4 1 0-16,1-1 1 16,-2 1-2-16,3-1 0 0,-2-1 2 15,2 0-1-15,-1-1 0 16,4 3 2-16,-2 0-3 16,1 1 1-16,2 0 0 15,0 2-1-15,-2-2 3 16,-2 1-3-16,-1 2 2 15,-3 0-1-15,-3-1 2 16,1 1-2-16,-1 3 0 0,-2 0 0 16,1 1 0-16,1 1 1 15,-2 1-1-15,-1 0 0 16,-1 0 0-16,1 0-3 16,0 1 6-16,-2-4-4 15,2 1-1-15,0-2 4 0,-1 0-1 16,-2-2 0-16,0-1 0 15,-3 2 4-15,2 0-1 16,-2 0-3-16,0 0 1 0,2 2 0 16,-2 1-3-16,0-2 1 15,2 1 1-15,1 0-2 16,1-2 1-16,2 0-1 16,1-4 2-16,1 0-2 15,3 2 1-15,-1-5 1 16,3 3-2-16,-6 1 2 0,1-3 0 15,-6 4-1-15,-4 2 2 16,-1 0-1-16,-3 1 0 16,-2 3 1-16,0 1 1 15,-2 2-3-15,1 0 0 16,2 0 0-16,0 0 0 16,-4 0 1-16,3 0-1 0,-7 3 0 15,-4-1 0-15,-8 0 0 16,-6-2 1-16,-9 2 0 15,-11-2 1-15,-7 0 0 16,-11 0 3-16,-8 0-1 0,-6 0-2 16,-7 0 1-16,-1 0-3 15,-4 0-1-15,-5 0 0 16,-4 4-3-16,-5-1-25 16,-2-1-23-16,-5-2-38 15,-10 0-5-15,-2-9 7 16</inkml:trace>
  <inkml:trace contextRef="#ctx0" brushRef="#br0" timeOffset="168451.58">22318 12325 204 0,'-16'-7'4'16,"5"-4"22"-16,4 2 35 15,1 1-25-15,-1 0-14 16,4 3-16-16,-1 1 1 15,4-1-3-15,-1 3 1 16,1 2-4-16,0 0-4 0,0 0-6 16,5 6 10-16,5 2 3 15,3 5-8-15,5 1 4 16,5 2 1-16,6 2 3 16,7 0-8-16,4 0 11 15,8 2-3-15,4-1-3 16,2 0-1-16,3 0 4 0,-1 0-4 15,0-3 3-15,-6 0-1 16,-2-2-3-16,-4-3 3 16,-6-2-3-16,-6-4 2 15,-3-1 0-15,-4-2-1 0,-2-2 0 16,-5 0 1-16,-1 0-1 16,-7 0 1-16,-3-4-1 15,-5-1 0-15,-2-1 1 16,0 1-1-16,-6 0 1 15,-4-1 2-15,-3 3 2 0,-1-1-5 16,-4 3 1-16,-2 1-1 16,0 0 0-16,-3 3 0 15,-4 6-1-15,-2 5 1 16,-5 3-2-16,-2 0 2 16,-1 5 0-16,-3 1 0 15,4 2 0-15,-2 3 0 0,4 3-1 16,4-3 0-16,4 2 2 15,3-1-1-15,7-2 0 16,4-4 0-16,2-5 0 16,5-6 0-16,2-2 1 15,1-7 1-15,0-3-1 0,-1 0 4 16,-1-13 15-16,1-1-11 16,-5-4-5-16,1-7 0 15,0-2 1-15,2-1-1 16,1-4 3-16,1-6-1 15,3-1-3-15,0-6 2 0,3-10 1 16,4-4-3-16,4-5 1 16,-3-4-2-16,0 0 1 15,-3 4-2-15,-3 6 1 16,-2 9-2-16,-5 8 0 16,-12 2-11-16,-5-9-178 15</inkml:trace>
  <inkml:trace contextRef="#ctx0" brushRef="#br0" timeOffset="170263.96">24475 11782 241 0,'23'0'-13'0,"2"-6"30"16,0-3 13-16,6-2 14 15,1 4-23-15,6 0-10 16,5 1-5-16,7-1 0 16,4 2-6-16,5 0 1 0,6 0-1 15,5-1 1-15,0 2 0 16,2-1-1-16,-1 0 2 15,4 2 0-15,0-1-3 16,2-1 6-16,3 1-3 0,3 0 0 16,7-1 6-16,0 0-2 15,3-1-1-15,1 2 2 16,-4 1-6-16,-10 1 1 16,-8 0-1-16,-11 1-1 15,-14 1 1-15,-15 0-1 16,-5 0 1-16,-10 0-3 15,-7 8-12-15,-3 5-29 0,-5-2-44 16,-2-2-8-16</inkml:trace>
  <inkml:trace contextRef="#ctx0" brushRef="#br0" timeOffset="170857.66">24321 11806 300 0,'5'-12'13'0,"3"1"2"16,-1 2 4-16,1 0-5 16,3 0-12-16,1 0-5 15,5 3 2-15,4-2 5 16,4 1-8-16,7 0 0 16,5 2-1-16,7 1-6 15,7 0 7-15,10 2-4 0,7 1-5 16,10-1-11-16,12 2-2 15,10 0 11-15,7 0 2 16,8 0 9-16,7 2 7 16,4-1 2-16,1 3 19 15,1-2 2-15,-3-1-2 16,-1-1-7-16,-5 0-6 0,-9 0-6 16,-8 0-5-16,-12 0 0 15,-17 3-4-15,-19-3-42 16,-18-4-64-16</inkml:trace>
  <inkml:trace contextRef="#ctx0" brushRef="#br0" timeOffset="171560.76">25366 12094 152 0,'35'4'4'0,"5"0"-58"16,7 2-19-16</inkml:trace>
  <inkml:trace contextRef="#ctx0" brushRef="#br0" timeOffset="172373.18">27107 11551 192 0,'-2'0'36'15,"1"-7"-27"-15,1 2-3 16,0-1 11-16,0-1 0 16,0 0-11-16,10 2 21 0,5-2-31 15,5-1 1-15,6 0 9 16,6-2 3-16,10 1-2 16,6 2-6-16,5-1 1 15,6 0 3-15,5 0 5 16,12 2-2-16,1-3-1 15,8 2 0-15,6 0-3 0,4 0 12 16,2 1-11-16,0 1-1 16,-4 2-1-16,-4 1-1 15,-12 2 0-15,-9 0-1 16,-12 0-1-16,-11 0 1 16,-15 0-2-16,-5 7 0 15,-12 4-24-15,-6-1-15 0,-7 6-23 16,0 0-12-16,-14-1-7 15,-13-1-30-15</inkml:trace>
  <inkml:trace contextRef="#ctx0" brushRef="#br0" timeOffset="172748.17">27222 11676 237 0,'0'3'42'15,"2"-3"-24"-15,12 0-15 16,2 0 11-16,12 0 0 16,6 0-4-16,10 0-7 0,12 3 2 15,8-2-4-15,16-1 1 16,6 0-2-16,9 0-3 15,9 0 5-15,3 0 1 16,-2 0-5-16,-3-1 7 16,-2-7 1-16,-18-1 3 0,-8-3 12 15,-11 1-12-15,-14-2-1 16,-7 5-5-16,-11-1-2 16,-9 1-3-16,-2 7 2 15,-7 1 0-15,-4 0-6 16,-7 3-25-16,-2 10-11 15,0 3-4-15,-13 2-4 0,-3 0-17 16</inkml:trace>
  <inkml:trace contextRef="#ctx0" brushRef="#br0" timeOffset="177779.55">23150 11553 243 0,'5'-9'22'16,"-2"-2"-4"-16,3 4 4 16,-5 0-10-16,3 3-9 0,-2 1 0 15,-1 1-1-15,-1 1 1 16,0 1-1-16,2 0-2 15,-2 0 1-15,3 0 0 16,-3 0-1-16,2 8-2 16,3 12 2-16,-2 7 0 0,1 6 1 15,1 16 7-15,-2 4-1 16,1 8-3-16,0 7-1 16,2 3-1-16,1 6 0 15,3-3-1-15,5 6 0 16,4 2 1-16,3 3 0 0,7-2-2 15,5-1 1-15,1-3-5 16,1-6-20-16,1-7-34 16,-3-14-64-16</inkml:trace>
  <inkml:trace contextRef="#ctx0" brushRef="#br0" timeOffset="178060.78">23218 11499 106 0,'2'-5'17'0,"1"0"-15"15,1-1 0-15,2 4-13 16,6 1-38-16</inkml:trace>
  <inkml:trace contextRef="#ctx0" brushRef="#br0" timeOffset="178185.75">23316 11474 74 0,'4'-2'31'0,"-2"1"-4"16,-1-1 0-16,3 0-3 0,-4 0-7 16,0 1 0-16,3 1-11 15,-3 0-3-15,1 0-6 16,4 0-54-16,1 0-75 16</inkml:trace>
  <inkml:trace contextRef="#ctx0" brushRef="#br0" timeOffset="179357.53">23751 11637 249 0,'0'5'4'0,"0"-5"3"16,0 0 11-16,0 0 6 15,0 0-2-15,0 0-14 0,0 0-5 16,0-1-2-16,0-3 3 16,2 0-4-16,3-1 3 15,1-1-1-15,3-1 2 16,1 1 2-16,5-4-1 16,1 2-4-16,4-5 1 0,5-1-1 15,0-1 5-15,1-1 0 16,2 0 3-16,-1 0-4 15,1 2 1-15,3 1-1 16,-2 4-3-16,3 3-1 16,0 4-1-16,2 2 0 15,2 0 0-15,-2 8 1 0,-1 7-2 16,-5 2 0-16,-4 3 1 16,-4 7 0-16,-3 3 0 15,-4 5 0-15,-2 7-1 16,0 3 0-16,-4 5 1 0,4 5-2 15,-3 2 2-15,0 3 2 16,1 5-4-16,1-1 2 16,0 4 0-16,-3-1 0 15,0 1 0-15,2 0 2 16,0-4-4-16,-2 1 4 0,-2-10-2 16,2-3 1-1,-3-10-1-15,0-6 0 0,-2-9 0 16,0-6 1-16,-2-5-2 15,0-1 1-15,-4-5 1 16,-7-1-2-16,-1 0 8 16,-5 0-4-16,-2 0-1 0,-3-2 2 15,-3 0-3-15,-4 2 0 16,-3-2 1-16,-4-1-2 16,-3-1 0-16,-7-2 1 15,2 1 0-15,-2-1-1 0,4-3 1 16,6 2-1-16,4-2 0 15,8 0 0-15,6 0 0 16,7 0 1-16,4 0 2 16,4-5 12-16,1 0 4 15,2-2-4-15,0-3-7 16,0-2-2-16,0-1-2 0,0-1 0 16,-4-2-3-16,2-1-1 15,-1-1 0-15,-1-4 1 16,1-3-1-16,-1-7 0 15,-1-5 1-15,3-8-2 16,-3-10 2-16,0-10-1 16,0-6 0-16,-2-13 0 0,-1-3 0 15,-4-10 0-15,-3-3 1 16,-4-5-1-16,-2 4-1 16,-4 8 1-16,-2 10-10 15,0 13-12-15,3 18-2 16,3 14-12-16,8 8-55 0</inkml:trace>
  <inkml:trace contextRef="#ctx0" brushRef="#br0" timeOffset="182966.63">24356 11821 315 0,'-5'0'-15'0,"3"-6"32"15,-1-1 11-15,-2 0-10 16,0 0-9-16,0-1-5 16,0 1-2-16,-2 0-1 15,1 0 0-15,0 2 0 0,3-1 9 16,1 3 1-16,-1 1-1 15,1 2-4-15,2 0-5 16,-2 9-2-16,-1 7 2 16,-1 4-2-16,3 7 2 15,-1 5-4-15,-1 5 5 16,3 9-1-16,-2 6-1 0,2 4 0 16,8 5 1-16,1 4 0 15,0-3 0-15,-2-1-1 16,-3-4 1-16,-2-5-1 15,-2-7 2-15,0-5-3 0,0-8 2 16,0-7-1-16,0-5 1 16,0-7-1-16,0-5 0 15,0-2 1-15,0-4 1 16,7-1 0-16,1-1 0 16,4 0 2-16,0 0-3 15,2 0 0-15,1 0-1 0,2-3 1 16,2 1-1-16,2-2 0 15,5 3 0-15,2-1 1 16,7 2-1-16,4-2 0 16,5 1 1-16,9 1-3 15,6-4 3-15,9 4-2 0,6-2-5 16,8-2 3-16,5 1-1 16,2-1 0-16,0-1 1 15,-1 2 3-15,-5-1 1 16,0 2-1-16,-2 2 1 15,1 0 0-15,1 0 0 16,4 4-2-16,3 3 2 0,5 1-1 16,1 0 1-16,10-1-1 15,4-2-1-15,3 4 2 16,3 0 0-16,5-2-2 16,-3 6 2-16,1-1-2 15,-4 2 2-15,-6-3-2 0,-2 2 2 16,-5-3-1-16,-4 1-1 15,-3-2 2-15,0 0-1 16,2 2 0-16,-1-3 1 16,3 3-2-16,-4 0 1 15,-2-2 0-15,-5 0 0 0,-5-4 1 16,-9 0-1-16,-8-3 0 16,-8-2 0-16,-6 0-1 15,-9-2 2-15,-11-4-1 16,-2-2 0-16,-4 3 0 15,-3-2 2-15,3 0-2 0,-2 1 0 16,3 3 1-16,2 1-1 16,3-2 1-16,0 4-1 15,2-2 0-15,0 2 0 16,1-1 0-16,-2-1 0 16,-5-3 1-16,1-1-2 0,-4-2 3 15,-4-2 2-15,1 0-2 16,-3-1 0-16,0 0 0 15,-5-3 1-15,1 2-1 16,-2 1 0-16,-1-4 3 16,-3 3-2-16,-2-4-2 15,-4-2 2-15,-1-1-3 0,-2-6 3 16,0-2-1-16,-5-4 0 16,-4-3 0-16,-3-7-1 15,0 2 0-15,4-5 0 16,1-5-1-16,0-2 3 0,2-5-3 15,3-1 0-15,1-1 0 16,1-4 1-16,-4-1-1 16,4-1 1-16,-3 3-1 15,-1 0 0-15,1 4 1 16,-2 4-1-16,0 8 0 16,2 8 0-16,1 9 1 0,-2 6-2 15,3 6 2-15,-1 9-1 16,0 3-1-16,-3 3 1 15,-2 1-1-15,-4 1-1 16,-2 4-4-16,-5 4 2 16,-9 2 1-16,-7 0 2 0,-12-2 1 15,-13 0-1-15,-14-2 2 16,-9 2-2-16,-9-2 1 16,-8 0 0-16,-8 0 1 15,4 4-8-15,-6-1-3 16,-3 3 2-16,0 3-4 0,-3-2 2 15,-4 4-4-15,-3-2 1 16,-3 0 0-16,-3-2 0 16,-3-1-2-16,-1-4-3 15,-3-4 3-15,2-1 5 16,0 0 2-16,6-3-1 16,2 1 7-16,6 0 0 0,4 0 2 15,3-1 0-15,5-1 1 16,2 0-1-16,1 0 4 15,7 0-3-15,4 0 0 16,5 0 1-16,8-1 3 16,4 1 1-16,8 0 2 0,0 0-2 15,0 0-1-15,2 1-2 16,-2 3-1-16,-2 3-2 16,0-2 2-16,3 1-2 15,6 1 1-15,2 2-1 0,9 2 0 16,8 0 0-16,3-3-1 15,5 3 1-15,7-1 0 16,3 1 1-16,4 0-2 16,1-1 2-16,1 0-1 15,4-2 1-15,-3 3-1 16,2 0 0-16,-2-3 0 0,1 4 1 16,-2-1-2-16,2 1 1 15,1 2 0-15,3-1 0 16,2 2-1-16,0 0-3 15,3-1 7-15,4 4-7 16,-1 2 8-16,3-1-2 0,-1 9-1 16,-2 0 1-16,0 3-1 15,-3 1-1-15,2 4 2 16,-2-1-2-16,2 3 1 16,0 2-1-16,3 0 1 0,2 2 0 15,2 1-1-15,11 1-20 16,5-3 5-16,5 0 6 15,2-2 9-15,3-3-2 16,2-4 4-16,-3-5-4 16,-2-2 2-16,-2-6 0 15,-1-3-5-15,1-1-12 16,-1-6-25-16,1-2 13 0,2-4 7 16,2-1 4-16,4-2-4 15,6 0-11-15,10-5-46 16</inkml:trace>
  <inkml:trace contextRef="#ctx0" brushRef="#br0" timeOffset="185857.04">27025 12500 198 0,'12'0'-73'0,"4"0"86"16,7-7-64-16</inkml:trace>
  <inkml:trace contextRef="#ctx0" brushRef="#br0" timeOffset="194403.63">29386 11665 353 0,'8'-19'-72'0,"6"-1"77"16,-2-2 13-16,-4 7 8 0,-1 0-11 15,-2 5-6-15,0 0-2 16,-1 5 1-16,-1 3-4 16,0 2-4-16,2 0-5 15,-3 7-2-15,1 10-16 16,1 8 15-16,1 7 4 0,0 9-5 16,-1 7 11-16,-1 6 0 15,2 7 0-15,0 4 0 16,-2 8-1-16,2 1 0 15,-1 7 2-15,1 1-3 16,-1 5 0-16,2 1 1 0,-4-3 1 16,-2-2-1-16,0-1 0 15,0-3-2-15,-10-5 5 16,-2-6-2-16,-2-6-4 16,-1-6 5-16,1-8-19 15,3-10-4-15,4-10-2 16,1-6-17-16,6-10 4 0,0-10 10 15,0-2-3-15,7-18 7 16,0-11-79-16</inkml:trace>
  <inkml:trace contextRef="#ctx0" brushRef="#br0" timeOffset="195216.07">29359 11451 277 0,'5'-9'-69'0,"5"-2"74"16,-3 2 8-16,1 4 19 16,-3 2-19-16,3-2-9 15,-1 1 4-15,2 2-4 16,1 0-3-16,0 0 0 0,4 2-5 16,1 0 2-16,2 0 3 15,3 2 1-15,6 4 2 16,-1-1-2-16,2-2-1 15,4 1 3-15,-4-2-4 0,7-2 6 16,-6 0 2-16,0 0-3 16,-1 0 0-16,-3-6 0 15,0 3-5-15,-5 1 4 16,-1 1-4-16,-1 1 1 16,-2 0-1-16,2 3-1 0,-3 7-3 15,-2 9-2-15,3 0-3 16,-3 6 2-16,1 5 3 15,-6 4 2-15,0 6-5 16,0 3 5-16,-2 7 0 16,0 3-1-16,-2 4 3 15,1 5 0-15,-1 4 1 0,2 5-1 16,1 3 4-16,-2 1-3 16,0 1 1-16,-3-1-2 15,-1-4-1-15,0-1 5 16,0-8-9-16,0-2 10 0,-3-7-8 15,-2-5 8-15,4-3-5 16,1-4 0-16,0-4 1 16,0-3-2-16,0-3 3 15,0-9-1-15,0-2 0 16,-2-4-5-16,-3-3-1 16,-4-6 0-16,0 0 9 0,-6 2 0 15,-2-2-2-15,-3 2 2 16,-7 2-4-16,-5 2 1 15,-2-3 1-15,-4 1 0 16,-2 1 2-16,-3-1-2 16,-4-4-1-16,-4 0 1 15,-4-5-2-15,-2-2 0 0,-4 0-1 16,-5-5-14-16,1-12-60 16,0-8 0-16</inkml:trace>
  <inkml:trace contextRef="#ctx0" brushRef="#br0" timeOffset="200888.04">8125 13989 101 0,'0'0'23'0,"0"-3"-6"16,0-3 4-16,4 1-1 15,-3 0-2-15,3-1-9 16,-1 1-2-16,1-1-5 0,2 3-1 16,3 0-2-16,-2 1-1 15,3 0-5-15,1-2-1 16,3 1-3-16,3 1-3 16,0 0 9-16,7-3 8 15,-2 3-2-15,1-1 1 0,0-3 0 16,4 3 1-16,2-1 5 15,1 0 2-15,3 1-2 16,4 1 1-16,0 0-4 16,2 2-1-16,2 0-3 15,3 0 0-15,0 0-1 16,3 0 1-16,3 0-1 0,-1 0 0 16,4 0 2-16,1 0-2 15,2 2 0-15,0-2-2 16,1 0 1-16,1 2 0 15,3-2 1-15,0 0-1 16,0 0 1-16,-1 0 0 16,4 0 0-16,-1 0 1 0,2 0-1 15,-1 0 0-15,-1-2 1 16,3-1-1-16,0-1 1 16,1 1 1-16,-1-1-2 15,1 0 1-15,3 1 1 0,2 1-1 16,0 0-1-16,0 0 1 15,3 1-1-15,0-1 1 16,0 0-2-16,5-1 1 16,-2-1 1-16,2-2 12 15,-2 1-7-15,2 0-1 0,3 1-1 16,-1-1 0-16,0-1-2 16,5 1-2-16,3 2 1 15,0-4 0-15,3 3-2 16,2-2 1-16,-2 1-1 15,4-2 3-15,0 2-2 0,2 1-1 16,0-1 2 0,0-1-1-16,-1 1 0 0,-3 0 0 15,4 1 0-15,-4 0 0 16,4-1 1-16,-2 0-2 16,4 0 2-16,-1-1-2 15,1-1 1-15,-1 0 0 0,3 0 2 16,-1-3-2-16,2 5 1 15,2 0 0-15,0 0-1 16,0 1 1-16,-1 0 0 16,-3 1-2-16,-2-1 2 15,-3 1-2-15,-2-2 2 0,0-2-1 16,-5-1 2-16,1 1-1 16,-3-2 1-16,1 0 1 15,-1 2 1-15,-2-3 10 16,2 3-9-16,-2-3-3 15,0 2-1-15,4 1-1 0,-4-1-1 16,1 1 1-16,1 2 0 16,-3-1 1-16,2-3-2 15,-3 2 2-15,1 0-1 16,-1 2 0-16,0-2 1 16,1 1-2-16,1 1 0 0,1 1 1 15,2 0-7-15,-1-2 3 16,2 0 2-16,-2 2 1 15,-4 1 0-15,0 2 1 16,2-3-5-16,-4 4 3 16,-1-1-1-16,-3 1-1 15,0-2 3-15,-1-1 1 0,-1-1 1 16,-5 1-2-16,1-4 2 16,2 2-2-16,-4-1 3 15,1-1-2-15,-3-1 1 16,5 1 0-16,0-1 1 15,1 3 7-15,3-1-7 0,1 0-2 16,0 2 0-16,1-2 0 16,0 2 0-16,-3 1 0 15,2-2 1-15,-2 1-1 16,1-5 0-16,1 2 0 16,-3-1 0-16,-3-2 0 0,1 2 0 15,1 1-1-15,-2 2 1 16,5-1 1-16,-1 1-1 15,0 2 0-15,6 0 0 16,-4 2 0-16,2-1 0 16,-4 0-1-16,0-1 1 15,-3-3 1-15,0 1-1 0,-5-4 5 16,-2 0-4-16,-1 0 0 16,3 4 2-16,-2-1-3 15,-1 1 1-15,4-1-1 16,-3 3 1-16,2 1-1 0,2-1 0 15,2 3 0-15,0 0 0 16,1-2-1-16,1 1 0 16,-2-2 2-16,-1 2 0 15,-2-3-2-15,1 0 3 16,-6 1-1-16,1 1-2 16,1 1 1-16,-3 1 0 0,2 0 0 15,-3 0 0-15,4 0-4 16,-3 0 4-16,-2 0-4 15,0 0 1-15,-3-3 3 16,0 2-1-16,1-1 2 16,-5 0-1-16,-5 0-1 0,-3-1 2 15,-5 3-1-15,-4 0 1 16,-5 0-2-16,-3 0 2 16,-4 0-3-16,-5 3 3 15,-4 1-2-15,-4 2-1 16,-3-3-16-16,-1 2-22 0,-6-3 3 15,-2-2-22-15,0 0-86 16</inkml:trace>
  <inkml:trace contextRef="#ctx0" brushRef="#br0" timeOffset="201622.36">21996 12982 146 0,'-32'-25'13'0,"5"1"8"15,3 3 4-15,5 4-1 16,4 2-6-16,5 2-4 0,3 6 8 16,2 2-13-16,5 3-3 15,0 2-2-15,0 0-3 16,5 0-9-16,9 9 13 16,8 7-6-16,5 2 4 15,7 3-5-15,9 4 6 16,7 2-3-16,3 0-3 0,4-1 5 15,6-1 0-15,-2 0-2 16,4-1 0-16,-4-1-1 16,-2-3 2-16,-1-1-2 15,-9 2-1-15,0-3 1 16,-6-1-1-16,-4-2-3 0,-5-2-4 16,-2-1 2-16,-10-1 3 15,-3-4 0-15,-5 0-2 16,-6-2-10-16,-3 0 5 15,-5-2-4-15,0 1-3 0,-13 0 11 16,-3-3 5 0,-4 2 2-16,-6 1 0 0,-1 2-1 15,0 1 0-15,-7 5 1 16,2 1-2-16,-4 2 2 16,-5 0-1-16,0 3 0 15,-6-1 0-15,1 2 0 0,-1 1 0 16,1 1 1-16,0-2-2 15,9 0 1-15,3-1 1 16,7 0-2-16,3-5 2 16,4-3-1-16,8-2 1 15,3-5-2-15,0-3 0 0,3 0 7 16,1-2 16-16,2-7 15 16,3-5-22-16,0-2 0 15,0-4 2-15,0 2-9 16,1-6-3-16,3-1-5 15,3 0 2-15,-1-4-2 0,1-3 1 16,-2-5-1-16,0-2 1 16,1-4-1-16,-1-2 2 15,-1-1-2-15,-4 3 0 16,0-2 1-16,-1 3-1 16,-11 2 0-16,-4 3 0 15,-5 4 0-15,-5 7-12 0,3-3-65 16,5 6-42-16</inkml:trace>
  <inkml:trace contextRef="#ctx0" brushRef="#br0" timeOffset="203997.19">25694 10438 267 0,'0'-3'68'0,"3"-8"-61"15,3 5 1-15,-6 6 0 16,0 0-10-16,-8 0 1 16,1 6 0-16,-3 6 1 15,-3 4 0-15,2 7-3 16,1 7 5-16,4 7-5 0,2 5-11 16,4 6 11-1,0 4-9-15,7 3 15 0,0 5-2 16,5-2 0-16,-4 1-2 15,0 0 4-15,-1-2-3 16,-2 0 2-16,-1-3-2 16,-2-3 0-16,-2-1 1 0,0 0-1 15,0 0 0-15,-2-3-1 16,-5 1-1-16,-2-4 4 16,0-1-2-16,-2 0 0 15,1-6 0-15,0-1 0 16,7 0-6-16,-3-6-1 0,5-2-4 15,-3-8-3-15,1-2 3 16,-1-7-12-16,-5-10 6 16,-4-1 4-16,-1-15 11 15,-7-12 4-15,-5-6-1 16,-2-6 1-16,-5-7-4 16,-1-1 4-16,-3 1-2 0,-1-2 3 15,2 0-3-15,0 2 1 16,2 3 0-16,5-2 0 15,5 7 6-15,7 6 2 16,6 2 13-16,4 7-8 16,5 5 7-16,2 4-3 0,0 3-3 15,0 4-3-15,2 2-6 16,-1 3-6-16,1 2 4 16,2 0-14-16,0 5-7 15,3 10 6-15,0 6 4 0,5 9 7 16,3 11-13-16,7 9 21 15,2 9-4-15,3 6-3 16,6 6-1-16,-3 2 1 16,4 0-4-16,1 0-14 15,-4-5 4-15,-4-6 2 16,0-8 3-16,1-5-1 0,-5-13 9 16,1-6-1-16,-3-3-1 15,-5-11 1-15,0-3 2 16,-1-9 1-16,-5-4-14 15,2 0 12-15,-5-14-5 16,-1-2 0-16,1-12 8 16,1 0-3-16,1-8 1 0,3-1 1 15,3-6-2-15,1 1 4 16,6 0 2-16,1 2 13 16,6-1-8-16,2 3-3 15,3 4 4-15,1 0-2 0,3 2 2 16,4-2-7-16,-3 2 7 15,2-2 5-15,0 0-10 16,1 2-1-16,-6 2-2 16,-2 1 1-16,-2 4-1 15,-5 5-1-15,-7 1 3 16,-4 6 1-16,-8 1-1 0,-1 4 0 16,-7 5-5-16,0 1 1 15,-8 2-7-15,-6 0-1 16,-8 0 0-16,-9 0 5 15,-8 0-1-15,-10 0-1 16,-10 0 4-16,-9 0-4 16,-11-5 0-16,-9-4-1 0,-7-2-2 15,-3 1-9-15,-2-1 11 16,3 4-10-16,6 0 2 16,9 5 0-16,9 2 1 0,12 2 1 15,10 10 0-15,12 8-27 16,10 3-25-16,12 4-76 15</inkml:trace>
  <inkml:trace contextRef="#ctx0" brushRef="#br0" timeOffset="208262.53">23528 13538 166 0,'-8'-8'-26'16,"3"0"32"-16,-3-2 6 16,1 2 4-16,0 4-1 0,1-5-6 15,5 4 3 1,-1 2 24-16,2 0 0 0,0 2-13 15,0 1-7-15,0 0-16 16,0 0 2-16,5 0-5 16,6 0 1-16,4 1-2 0,4 7-8 15,8 1 9-15,5 0 17 16,5 0-11-16,4 0-2 16,7-3 1-16,6 2 0 15,3-1 7-15,6-1-5 16,7 1 2-16,8-3-3 15,5 6-2-15,7-3 1 0,5 2-2 16,8-2 0-16,6-1 0 16,6-5 0-16,4-1-6 15,1-4 11-15,6-6-4 16,-2-4 1-16,3-1-2 16,-3 1 1-16,4 2-1 0,-5 3 0 15,1 7 0-15,0 2 0 16,-2 0-1-16,0 11 0 15,-1 3 1-15,-1 0 0 16,-5-1-2-16,-7-3 3 16,-4-4 0-16,-5-6 1 0,-9 0-2 15,-10-6-1-15,-7-6-2 16,-5-1 7-16,-9-3-2 16,-11 0-4-16,-8 0 1 15,-4 2-1-15,-7-3 1 16,-9 3-8-16,-3-2 3 15,-7-1-13-15,-4-4-1 0,-2 1-7 16,-4-4-13-16,0-4 24 16,0 2 10-16,2-5 2 15,0-1 1-15,1 2-5 16,-1-2-2-16,1-2 8 16,-3 0-2-16,0-4 7 0,0 1-2 15,-3-2 1-15,-2-1 4 16,-5 0 4-16,-2 3 4 15,0 2 7-15,0 7 5 16,-2 1-13-16,-2 9-2 0,0 3-6 16,-4 6-4-16,-5 2-1 15,-4 2 0-15,-5 2 0 16,-7 1 0-16,-6-2 1 16,-3 2 0-16,-6-1-1 15,-5-1 0-15,0 1 0 16,-5-1 0-16,-4-1-1 15,-3 1 2-15,-1 3-1 0,-4-3-1 16,-7 4 2-16,-4-4-1 16,-4 4 1-16,-7-2-2 15,-2 2 1-15,-1 0 0 16,-7-1-1-16,1 1 2 0,-1-6-12 16,0 1 1-16,-1-2-18 15,4-2 31-15,2-3-5 16,5 1 0-16,0-2 20 15,2 1-13-15,-1 1 1 16,2-2 6-16,4 5-3 0,1-3-6 16,2 2-1-16,4 3 0 15,6 3-2-15,2 3 2 16,8 0 0-16,6 0-4 16,4 2 4-16,8 5-2 15,1 2 0-15,9 2 0 0,4-1-2 16,6 3 0-16,5 1 4 15,3 2-2-15,7 4-3 16,-1 1 2-16,5 4 2 16,0 7 2-16,1 4 0 15,1 9 0-15,-2 1-2 16,3 8 1-16,-3 4-1 0,1 5-1 16,0 1 1-16,2 4 0 15,1-4-2-15,6 0 2 16,1-2-1-16,2-9 0 15,5-3-3-15,13-10-3 16,2 0-7-16,7-7 23 0,-2-4-3 16,4-8-12-16,0-3 12 15,-1-7-4-15,5-4 0 16,2-7-2-16,3 0 2 16,1-4-2-16,8-6 1 15,3-1-2-15,1 2-1 0,8 3 2 16,-1 6-2-16,1 0-13 15,-1 0-74-15,-2 3-56 16</inkml:trace>
  <inkml:trace contextRef="#ctx0" brushRef="#br0" timeOffset="-187918.67">4369 13077 198 0,'0'-15'33'0,"0"0"-4"15,0 3-11-15,0-2 1 16,0 3-5-16,-4-1-8 15,2-1 2-15,1 3-3 16,-1-1-3-16,2-2 0 0,0 2-1 16,2 1-2-16,10-3-8 15,4 1-7-15,7-3-5 16,8 2 11-16,9-6-7 16,4 2 14-16,9-1-11 15,2-4-1-15,5 3 18 16,8-3-4-16,0 3 5 0,2 1-8 15,4 2 11-15,2 3-5 16,-1 3 0-16,5 3-2 16,-7 3 1-16,0 2-2 15,-2 2 1-15,-6 0 0 16,-3 7 0-16,-6 4 1 0,-3 3-6 16,-9 2 9-16,-6 2-6 15,-5 3-3-15,-9 3 2 16,-2 2-3-16,-2 5 4 15,-6-3 0-15,-1 5-1 16,-4-1-3-16,-2 0 7 16,-5 2-5-16,1-4 4 0,-3 0 0 15,0 1 0-15,-2-1 3 16,-6 1-5-16,-3-3 2 16,-2 2 0-16,-1-1-1 15,-6-1 2-15,-2 1 2 16,-5-4-1-16,1 0 1 0,-6-1-2 15,-1-6 2-15,-3-2-2 16,0 0 1-16,-1-5-2 16,-1-2 1-16,-4-3 0 15,-1-3 0-15,-5 1 4 16,0-4 4-16,-8 1 15 0,-2-1-16 16,-3 0-5-16,0 0 2 15,-2 0-4-15,4 0-1 16,1 0 1-16,7-2-1 15,2-8 1-15,5-1 1 16,3-3 8-16,4-1 10 16,-2-2-4-16,5-1-1 0,0-5-3 15,1 0-3-15,5 1 1 16,0-4-1-16,3-1-2 16,0 4-5-16,5-4 6 15,1 2 2-15,0 0-3 0,5 0-1 16,-1 2-2-16,3 1 1 15,4 1-2-15,-2 1 0 16,5 1-3-16,1-3 2 16,4 1-4-16,0-2 0 15,9 0 0-15,9-4 4 16,8-2-11-16,6 3 5 0,12-3-4 16,10 4 9-16,6 0 1 15,4 5-10-15,10-1 4 16,0 5 4-16,-3 5 4 15,5 0-5-15,-4 6 1 16,-3 2 0-16,0 3 0 0,-5 0 1 16,0 3-3-16,-8 10-3 15,4 1-8-15,-4 2-1 16,-2 5 2-16,-2 1-2 16,-4 3 3-16,1 1 1 15,-6 5 2-15,-2-1-2 0,-3-1 4 16,-2 1 0-16,-6 2 4 15,-4-1 0-15,-2 1-2 16,-6-2-4-16,-3 0 7 16,-6 4 0-16,-4-3-3 15,-5 1 2-15,0 0 3 0,-10 0 0 16,-10 2 1-16,-4-2 0 16,-6 1 2-16,-6-2-3 15,-7-3 4-15,-4-1-5 16,-5-3-2-16,-5-2 0 15,-4-2-1-15,-8-6 4 0,1-2 0 16,-5 3-1-16,-2-8 0 16,4-1 0-16,-1-5 1 15,2-1-2-15,5-1 2 16,1-12-2-16,6-5 4 16,1-3 1-16,7-5 11 15,1 2 2-15,3-6-1 0,0 0 0 16,5-4-7-16,4 0-2 15,1-2 3-15,4-2-8 16,5-1 0-16,3 2 1 16,7 1 0-16,9 2-6 15,4 3 3-15,4-2-5 0,19 3 6 16,20-1-11-16,25-4-24 16,32-1-30-16,33-11-40 15</inkml:trace>
  <inkml:trace contextRef="#ctx0" brushRef="#br0" timeOffset="-182137.85">10222 14564 298 0,'-20'-13'32'16,"3"4"-26"-16,-3 3 1 15,1 2-1-15,2 0-2 0,7 1-2 16,2 1-1-16,2 2-1 16,6 0 0-16,0 0-11 15,0 0-33-15,9 2 19 16,8 3 3-16,6 1 11 16,6 2-5-16,3-1 15 0,9 2 6 15,8-3 2-15,4 3-3 16,10-2-2-16,5 1 0 15,5 0 0-15,3 1 0 16,7-2 3-16,4-1 1 16,1 2-3-16,5-3 4 15,6-1-4-15,5-1 1 0,6 1 0 16,5-4-2-16,12 0-1 16,2 0 1-16,7 0 0 15,8-2-3-15,5-3 0 16,4 1 7-16,3 3-4 15,2-1 0-15,0 0-2 0,-4 2 0 16,-1-2 1-16,-4 2-2 16,-5-3-3-16,-1-1-3 15,-2-1 2-15,3-2 3 16,-1-4-5-16,6 1 5 16,5-3-4-16,3-2 9 0,2-1-6 15,4 2 3-15,1-2 0 16,-4 2 4-16,-2 2 1 15,-4-1-4-15,-6 0 0 16,-1 1 0-16,-7 0 0 16,-5-3 4-16,-4-3-3 0,0-2 11 15,-1 0 2-15,-1-4-6 16,0 1 4-16,-2 0-3 16,4 3 1-16,-1 0-6 15,-1 4-2-15,0 0 0 16,1 2 0-16,-3 3-1 15,-3 1-2-15,-2 1 2 0,-5 1-1 16,-4 2 3-16,-5-4 0 16,5 3 0-16,-1 0 0 15,0-2-2-15,3 0 2 16,4 1-3-16,3-2 1 16,6 0 3-16,-3-1-3 0,4 4 0 15,-1-2-1-15,3 2 0 16,-3 3-1-16,-1 2 0 15,1 2 1-15,-5 0 0 16,0 0 0-16,-7 2-2 16,-3 2 2-16,-1 0 0 0,-2-4 0 15,-3 0-1-15,1 0 0 16,-1 0 0-16,2 0 0 16,-2 1 0-16,1 3 0 15,1 3 1-15,-7 0-1 16,-1 0 0-16,-4 2 0 15,-10-2-1-15,-4-1 2 0,-7-4-2 16,-6-1 2-16,-4-1 1 16,-3 0-2-16,-4-1 0 15,-1-5 0-15,-4 1 0 16,0-1 0-16,-1 3 0 0,-4-1 0 16,-1 1-2-16,-2-3 4 15,-4 3-4-15,-5-6 1 16,-6 0-1-16,-9 0-3 15,-2-2 4-15,-8-1-9 16,-5-1 5-16,-7-1 6 0,0 0-5 16,-10-2-8-16,-9-2 3 15,-6 0 7-15,-8-1-1 16,-2-1-5-16,-4 4 0 16,3 0 1-16,2 1-8 15,7 7 7-15,5 0 8 16,8 5 0-16,2 3-5 0,6 0-10 15,4 0 0-15,2 3 2 16,8 6-12-16,8 5 45 16,8 6-27-16,10 2-2 15,5 4 15-15,8 1-3 16,4 3-4-16,5-3 4 0,4 0-2 16,-1-4 0-16,0-1 7 15,2-1 4-15,-1-5-1 16,-6 2-3-16,-6-2-4 15,-10-3-1-15,-10-3 3 16,-10-3-1-16,-6-1-3 0,-7-3-5 16,-5-1-1-16,0 0 0 15,-8 0 15-15,-4-2-10 16,-7 0 1-16,-3 0-1 16,-5 0 1-16,-9 0 0 15,-6 0 0-15,-6 0-2 0,-2 1-5 16,-6 6-1-16,-2 6 3 15,-3 1-4-15,-2 4 0 16,4 5 4-16,0 2-1 16,5 4 0-16,7 1-3 15,6 1-1-15,9-1 4 16,7-3-9-16,6-2 26 0,7-6-12 16,3-5 0-16,3-3-1 15,5-4 2-15,-3-3 3 16,4-2 5-16,0-2 25 15,0 0 2-15,0-4-12 16,0-7-14-16,0-5-3 0,0-5-4 16,0-8 0-16,2-7 1 15,1-3-3-15,0-9-1 16,0-2 0-16,-3-2 0 16,0-1-1-16,0-4 0 15,-7 3-2-15,-7 2-11 0,-8 1-11 16,-1 2-31-16,-4-2-70 15</inkml:trace>
  <inkml:trace contextRef="#ctx0" brushRef="#br0" timeOffset="-181091.06">24833 14755 301 0,'14'-23'-116'0,"-6"-4"131"15,-2 0-19-15,-6 3 4 16,0-4-3-16,-4 2 0 16,-5 2-25-16,1-1-31 15</inkml:trace>
  <inkml:trace contextRef="#ctx0" brushRef="#br0" timeOffset="-180591.09">24708 14414 113 0,'-4'-1'31'0,"1"-2"-8"0,-1 3-15 16,-1 0 1-16,0 0 1 15,-3 3-6-15,3 2-1 16,0 0-2-16,1-2 0 16,4 4-1-16,0 1 1 15,0-3 14-15,9 2 15 0,7 0-14 16,2 1 0-16,7-1 0 15,2 0-2-15,2-2 0 16,3-3 2-16,-1 0-1 16,5-2-1-16,1 0 0 15,3-9-2-15,8 2-3 0,1-4-3 16,5 2-5-16,9 2-1 16,5 2 1-16,5 3 0 15,5 0-1-15,7 2 0 16,4 0 0-16,2 0 1 15,-3 0-1-15,6-6 0 0,-1 1 0 16,-1-2 0-16,-1-1 0 16,3-2 1-16,2 3-1 15,1 2 0-15,-2 3 0 16,0 2 0-16,-4 0 0 16,-1 5-1-16,-6 4 1 0,-7 4-1 15,-5-3 0-15,-11 1-1 16,-7-4 0-16,-13-1 0 15,-9-3-3-15,-8 1-1 16,-6-4-12-16,-9 1-15 16,-7 1-3-16,-2 0-58 15,-2-2-28-15</inkml:trace>
  <inkml:trace contextRef="#ctx0" brushRef="#br0" timeOffset="-180059.89">24755 14769 198 0,'-27'1'16'15,"3"-1"-13"-15,7 0 24 16,2 0-16-16,6 2-6 16,4-2-1-16,3 0-1 15,2 0 6-15,0 0 31 16,11 0-26-16,7-2-13 15,8 1-5-15,9-2 1 0,8 3 9 16,11 0-13-16,12 0-5 16,9 3 4-16,10 2 7 15,8-2 1-15,6 3 3 16,4-2-5-16,6-2 10 0,1 1-2 16,1-1 5-16,0-1-5 15,5-1-4-15,-6 0 0 16,6 0-1-16,-7 0-1 15,4-3 1-15,-7 0-15 16,-4 0-6-16,-3 0-25 16,-6 2 19-16,-6 1-1 0,-12 0 17 15,-3 0 3-15,-11 5 1 16,-9-2-43-16</inkml:trace>
  <inkml:trace contextRef="#ctx0" brushRef="#br0" timeOffset="-176184.85">23744 14179 130 0,'-25'0'-2'0,"-1"-10"12"16,-4 0 0-16,-3-1 4 15,-2 0 2-15,-3-5 0 16,2 2-1-16,1-4 4 16,2 0-4-16,10-1 12 0,1 1-14 15,5 0 1-15,7 0-6 16,3-1 4-16,2-3-1 16,3-3 2-16,2-4-3 15,0-2 0-15,0-5 1 16,0 2 2-16,0-3-1 15,0 1-4-15,4 0-1 0,2 1 0 16,8 0-2-16,-2 3-3 16,3 2 1-16,7-1-1 15,2 9-2-15,5-3 1 16,5 4-1-16,1 3 1 16,6 3-3-16,5 4 12 0,4 4-8 15,9 5-2-15,4 2-2 16,4 2 2-16,4 13 0 15,6 5-1-15,3 5 0 16,1 1-5-16,-1 4 4 0,-2 5 2 16,-2 4 0-16,-3-2-2 15,-7 0 2-15,-5 3 1 16,-7-2 0-16,-6 0-5 16,-7 5 6-16,-6 0-2 15,-4 3 0-15,-4 4 0 16,-5 0 0-16,-3 2-2 0,-7-6 2 15,-3 2 0-15,-9-1-2 16,0-4 0-16,-11 5 1 16,-5-4 0-16,-5 3 1 15,-5-2-2-15,-1-1 1 16,-3-3 1-16,-1 0 0 16,-6-3 0-16,-4-3 0 0,-5-1 0 15,0 0 0-15,-8-4 3 16,-2-1-5-16,-7-4 3 15,-1-3-1-15,-1-5 1 16,-4-5-1-16,1-5 0 0,0-3 0 16,2-4 1-16,1 0-1 15,8-8 1-15,-1-3 0 16,4-4-1-16,1 0-3 16,1-6 6-16,5-1-2 15,2-3 0-15,-1-4-1 0,0-1 0 16,7-2 3-16,2-4-3 15,4-1 0-15,5-2 1 16,0-3 0-16,8-2 1 16,5-3 2-16,2 2 2 15,4 0-1-15,4-5-4 16,1 5 3-16,4-4 1 16,0-1 5-16,0 2-9 0,4-5 2 15,6-1-1-15,1-1 1 16,7-1 0-16,0 1 0 15,7 0-2-15,5 0 1 0,9 3-2 16,7 4-1-16,10 10-1 16,8 3 0-16,17 17-3 15,21 12-27-15,24 11-14 16,25 21-51-16,32 17-110 16</inkml:trace>
  <inkml:trace contextRef="#ctx0" brushRef="#br0" timeOffset="-172435.05">7876 15914 229 0,'1'0'0'16,"5"-7"15"-16,1-2 2 15,6 2-10-15,2 2-8 0,7-3 3 16,9 3 3-16,4-2-4 15,14 0 0-15,6-1 1 16,10 0 2-16,13 1 0 16,8 0-2-16,14 0 7 15,12 1-7-15,12 1 2 0,14 1 2 16,11-1 0-16,7-1-1 16,13 3 2-16,8-4 0 15,6 0 0-15,8-3-2 16,2 3 3-16,-3-1 1 0,0 0-2 15,-5 3-4-15,-9 5 2 16,-11 0-5-16,-16 0 2 16,-16 5-2-16,-16 6 0 15,-24 0-6-15,-15 3-23 16,-17-2-14-16,-17 3-53 16,-13-8-16-16</inkml:trace>
  <inkml:trace contextRef="#ctx0" brushRef="#br0" timeOffset="-171731.96">8088 16050 340 0,'-60'0'-39'0,"8"0"43"0,11-7 7 15,4 1 1-15,15 0-2 16,3 3-3-16,11 0-2 15,6 0-7-15,2-3 10 16,10 2-14-16,14-3-10 16,8 0-5-16,11 2 11 0,9-2 9 15,13-1 0-15,1 2 4 16,10-2-2-16,4 3 0 16,8 0-1-16,9-1 0 15,8 1 1-15,4 1-1 0,15 1 2 16,11-3-5-16,10 2 6 15,11 1-2-15,12-2 0 16,10-1 1-16,6-1 1 16,3 0 0-16,-2-2 3 15,-5-2 3-15,-8 5 1 16,-13-2 4-16,-15 1-1 0,-18 5-3 16,-16 1 0-16,-17 1-7 15,-20 1-1-15,-8 3-1 16,-11 5-1-16,-8-2 1 15,-5 2-7-15,-6-2-6 16,-4-4 2-16,-6-1 3 0,-8-2 5 16,0 0 2-16,-6 0 0 15,-5-2 0-15,2-3 2 16,-4 0 3-16,-1 1-1 16,-1 2 1-16,0 2-2 15,-2 0-1-15,0 0-5 0,0 2-25 16,-7 5 11-16,-3 6-8 15,0 1-25-15,-1-2-7 16,-2-1-17-16</inkml:trace>
  <inkml:trace contextRef="#ctx0" brushRef="#br0" timeOffset="-167013.35">10353 15605 365 0,'-10'0'11'15,"-3"-6"-8"-15,0 0 0 16,0 2 5-16,1 4-7 16,3 0 0-16,1 0 0 0,2 2-1 15,2 4 0-15,1-1 0 16,3 2-1-16,0 2-3 16,0 2 3-16,5 3-1 15,10 2 1-15,2 2 3 16,8 2 0-16,4 2-1 15,10 3 2-15,9 6-4 0,11 3 1 16,11 0 1-16,16 3 0 16,11 5 0-16,15 0 1 15,6 0-1-15,17 3 1 16,2-2-3-16,13 0 4 16,9 1-5-16,5-2 5 0,10-2-4 15,6-1 2-15,6-3 0 16,9 0-1-16,7-5 3 15,9-2 2-15,-1 0 3 16,10 0 0-16,5-1-2 0,3 1 0 16,3-1-1-1,2-1-1-15,-1 0-1 0,-1 1-1 16,0-1-2-16,-4 0 3 16,-1-2-4-16,1 4 3 15,-1-5-3-15,-1 2 2 16,3-3 0-16,1 0-1 0,0-3-1 15,2 1 0-15,1-2 3 16,4-1-3-16,0-1 0 16,-2-2 2-16,0-3-1 15,-1-2-8-15,-1-3 14 16,-4 0-6-16,0-5 0 0,2-2-2 16,-3 2 9-16,-1-2-5 15,-1 0-2-15,6 0 1 16,-4-2-2-16,0 0 2 15,-2-2 1-15,-5 1-3 16,-1 1 0-16,-5-3 2 0,-4-4-2 16,-7-2-2-16,-7-5 0 15,-6-3 2-15,-3-6 0 16,-9-2-1-16,-5-2 4 16,-2-3-1-16,-2-2-2 15,-7-2 1-15,-2-2 0 16,-6-4 0-16,-5 0 1 0,-7-3-2 15,-4 0 1-15,-7-3 1 16,-9 0-1-16,-5-4 0 16,-8 0 1-16,-6-1 0 15,-6-2-2-15,-7-1 1 16,-5 1 1-16,-10 2 0 0,-6-1 0 16,-4 3 1-16,-9 1-1 15,-7 0 2-15,-8 5-1 16,-6 4-1-16,-6 2-1 15,-4 3 1-15,-3 2 0 16,-6 4-1-16,-3-1-2 0,-1 6 2 16,-3 2 0-16,-1 4-1 15,-3 5 1-15,-1 5 0 16,-4 3 0-16,0 5 1 16,-11 1-3-16,-9 0-2 15,-9 7 3-15,-10 3 1 16,-10 5 0-16,-5 0-3 0,-9 4 4 15,-7 0-4-15,-3 1 3 16,-3-3 1-16,-4 5-1 16,1-2-1-16,4 0 1 15,0 0 0-15,7 2 0 16,4-2 0-16,6-2 2 0,9-1-3 16,7-2 1-16,9-3 0 15,10-3 1-15,7-2-1 16,6-2-1-16,7-3 1 15,3-2 0-15,2 0 4 0,11 0 3 16,6 0-5-16,10-3 0 16,9-4-1-16,8-3-1 15,7 2 0-15,8-5 0 16,7-3 0-16,7-1 0 16,3-3-1-16,6-1 1 15,-2-1-1-15,3-1 2 0,-2 1-3 16,-1 1 3-16,-6 1-1 15,-12-1-1-15,-3 1 2 16,-8 0-1-16,-12 1 0 16,-9 1 0-16,-7 2 0 15,-3 2 1-15,-6 1-2 16,-8 4 2-16,0 1-2 0,-1 2 1 16,-2 2 0-16,-5 4 0 15,2 0 0-15,-2 0-3 16,0 8-11-16,0 6 9 15,0 8 3-15,0 4 2 0,0 6 0 16,0 2-1-16,0 6 1 16,0 1 0-16,2 1 0 15,3-1 0-15,0 4 0 16,7 1 0-16,-4-1-1 16,3 1 0-16,0-2 0 15,-2-2 0-15,0 1-5 0,-5-7-4 16,0-5 2-16,-4-6 0 15,0-3-5-15,-8-10 2 16,-4-4-5-16,-7-8 11 16,-2 0 7-16,-9-10-1 15,-4-8 2-15,-10-8 1 0,-10-7 0 16,-9-5 2-16,-12-7-5 16,-3-5 0-16,-9-4-10 15,-3 0-4-15,1 0-49 16,2 0-35-16,8 2-33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21:07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2932 6260 105 0,'0'-4'13'0,"3"-4"1"16,-1 1 3-16,1 4-7 15,2-3 0-15,-2 1-5 16,1-1-1-16,-1 1-1 16,1 2-2-16,-1-3 0 0,2 1 0 15,2-1 2-15,-2 3 1 16,0-2 0-16,2 1 2 16,-2-2-2-16,0 1 23 15,2 2-13-15,-4-4 2 16,1 3 0-16,-3 0 3 0,1-1-6 15,0 1-3-15,1 1-4 16,-1-1-2-16,1 1 1 16,-1 0 0-16,0 0 0 15,1 0-1-15,0 1 4 16,-1 0-2-16,-2-1 0 0,0 3-2 16,0 0-2-16,2 0 0 15,-2 0-1-15,0 0-1 16,1 0-1-16,-1 0 1 15,0 0 0-15,0 1 1 16,2 5-1-16,-2 0-1 0,0 0 1 16,0 3 0-16,0 0 0 15,0 0-1-15,0 3 1 16,0-1 0-16,-3 2 0 16,-4 1 0-16,0-2 1 15,-1 1-1-15,1 2 0 0,-2-1 1 16,1 1-1-16,1-2 2 15,0 5-2-15,0-2-1 16,1 2 2-16,1 2-2 16,0-2 2-16,1 1-1 15,-1 2 0-15,0 1 0 16,0-1-1-16,0 0 1 16,-2 1 0-16,2 3 1 0,-2-4-1 15,-3 4 0-15,3-1 1 16,0-1-1-16,0-1-1 15,-2 2 2-15,2-2-1 0,2 0 0 16,-4 3 0-16,1 2 1 16,-1-2-2-16,2 2 2 15,-3 0-1-15,2 1 2 16,-1-1-1-16,-1 1-1 16,0 3 0-16,0-3 1 15,1 3 0-15,-2-3-1 0,2 4 1 16,0 0 0-16,1 1-1 15,-2-1 1-15,1 2 0 16,1 0 0-16,-2-2-1 16,1 2 1-16,0-4-1 15,1 2 0-15,-2 2 1 0,1-4-1 16,1 2 2-16,-2 0-2 16,1 6 0-16,1-4 0 15,-2 3 0-15,3-1 0 16,2 1 0-16,-2-1 0 15,2 2 0-15,1-1 0 0,-2 1 0 16,1 1 1-16,1 2-1 16,1-2 1-16,-2 2-1 15,1 0 0-15,-4 0 1 16,3-2-2-16,0 0 4 16,0 0-3-16,1 0 1 15,-1 4-2-15,3 2 2 0,-2 0 0 16,4 0 0-16,0 0 1 15,0 2 1-15,0 0-1 16,0-3-1-16,0 2 0 16,0 3 1-16,0 1-1 15,0-4 1-15,0 3-1 0,0-1-1 16,0 1 1-16,0-1 1 16,4 6 1-16,0-2-1 15,1-1 0-15,0 4 0 16,-2 1-1-16,6 0 3 15,-1 2-4-15,-1 0 2 16,2 3-2-16,-1 2 0 0,4-1 1 16,0 1-1-16,1 1 1 15,-1 2-1-15,5 0 0 16,-3 6 2-16,3-1-2 16,0 5 1-16,1 3-1 0,-2-2 0 15,4 3 1-15,-3 2-1 16,2 0 0-16,-3 0 0 15,0 2 0-15,1 3 0 16,-3 4 0-16,-4-2 0 16,0 3 1-16,-3-2-1 15,-2 3 0-15,-2 0 0 0,-3 1 0 16,2 5 0-16,-2 0 0 16,0 1 0-16,0 3 0 15,0-2 0-15,0 2 0 16,-5-1 1-16,-2 0-1 0,-2 5 0 15,-4 0 0-15,-1-2 1 16,-1 2-1-16,1 2 0 16,-2-2 0-16,2-2 0 15,-1 8 1-15,1-6-1 16,1 0 0-16,1 0 0 16,1-1 0-16,0 1 0 0,2-1 0 15,0 2 0-15,-2-1 1 16,1 1-1-16,1-2-1 15,-4 4 2-15,1-5-1 16,1-3-2-16,-2 1 3 16,1 0 0-16,3-5-2 0,-1-1 1 15,4-3 0-15,4 2 0 16,0-7 1-16,2 4-2 16,0 0 2-16,2 2-1 15,5-6 0-15,0-2 0 16,1 2-1-16,-1-5 1 0,0-4 0 15,-6-2 1-15,1-4 0 16,-2-2-3-16,0-6 3 16,0-4-1-16,-2-3 0 15,-1-9 1-15,-2-6-2 16,1-5 1-16,2-8 1 16,1-2-1-16,1-10-6 0,1 1-12 15,12-5-12-15,8-5-22 16,6-10-31-16</inkml:trace>
  <inkml:trace contextRef="#ctx0" brushRef="#br0" timeOffset="2515.44">4596 6788 194 0,'5'0'-2'16,"2"-7"14"-16,-6 0 15 15,3 4-15-15,-4 0-2 16,2 2-5-16,-2-1-2 15,0 1-3-15,1-1 1 0,-1 2-1 16,2-2-2-16,0 0 1 16,0 0 0-16,1 0 1 15,-1-1 1-15,-1-1 0 16,1 3 4-16,-2-3 6 16,2 2 5-16,0 2 5 0,-2-1-7 15,0 0-3-15,2 1-5 16,-2 0-1-16,0 0 1 15,0 0-4-15,0 0-2 16,0 0 0-16,2 0 0 16,0 0-1-16,-2 0-1 15,2 0 3-15,-1 0-1 0,1 0 0 16,0 2-1-16,0 0 2 16,-1 2-2-16,3-1 2 15,-2 2-1-15,-1-3-1 16,3 2 3-16,-3-2-2 15,-1 1 0-15,2 0 1 0,1 0-1 16,-1 0 1-16,-2-1-1 16,0 1 0-16,1 1 1 15,-1 1 1-15,0-1-3 16,2 0 4-16,-2 1-3 16,2 2 0-16,-2 2 0 0,0 2 0 15,2-3 1-15,-1 5 0 16,1 1-3-16,2 1 3 15,-3 3-1-15,3-3 0 16,-1 7 1-16,2-2-1 16,2 1-1-16,-6 0 1 15,5 2 1-15,-3 0-1 0,-1 1 1 16,-2 2-2-16,0 3 2 16,0 0-2-16,0 3 2 15,0 0-2-15,0 2 4 16,0 2-5-16,0-2 2 15,0-2 0-15,-4 1 0 0,3-1 0 16,-1-1 2-16,-3-1-2 16,1 1 1-16,0 4-1 15,-1-2 0-15,-1 2-1 16,-1-1 1-16,2 0 1 16,-3 2 1-16,1-3-2 0,-1-1 1 15,-1 3 1-15,-3-3-2 16,2 1 1-16,-2 1 0 15,-1 0 2-15,-1 2-2 16,2-3-1-16,0 2 2 16,-1-2-2-16,3-1 2 0,-1 3-1 15,3-3-1-15,0-2 1 16,1 2-1-16,0 1 0 16,1 2 0-16,3 2 1 15,0-3-1-15,2 4 0 16,1-1 1-16,0 2 1 0,0 1-3 15,0-1 1-15,0 2 1 16,1 5-1-16,5-3 1 16,0 4 0-16,1-3-2 15,0-3 1-15,1 3 1 16,2-2-1-16,-1 1 0 0,1 1 1 16,1 2-1-16,-2 3 3 15,0 1-3-15,1 1 5 16,-3 2-5-16,-1 1 0 15,0 3 2-15,0 2-3 16,-3 0 1-16,3 2 1 16,-3-1 0-16,1 1-2 0,1 0 2 15,0 1-1-15,3 2 0 16,1 4 0-16,-1 0 0 16,4 1 1-16,-2 1-1 15,1 2 0-15,-2-3 2 0,0 3 1 16,-2-1 0-16,-5 0-1 15,-2-1-1-15,0 2 1 16,0 2-1-16,-9-2 0 16,2 4-1-16,-1-2 0 15,3 1 0-15,0-3 1 16,3 1-1-16,2-3 0 0,0 1 0 16,0-3 0-16,0 1 1 15,3 3-1-15,1-3 0 16,-1 1 0-16,-3-2 0 15,0 0 1-15,0-6-2 16,0-2 2-16,0-2-1 0,-5-3 0 16,0-3 0-16,0 1 0 15,3-7 0-15,-2 1 0 16,1-4 0-16,-2-4 1 16,5-2-2-16,-1-1 1 0,1-2 0 15,-2 0 1-15,2-4-2 16,-2 0 2-16,1 0-1 15,1-4 0-15,0-2 0 16,-2 2 1-16,2-8-2 16,0 1 1-16,0-1 0 15,0 0 0-15,0-2 0 16,3 2 1-16,4 1-1 0,-1 5 0 16,0-3 1-16,1 4-1 15,0 2 0-15,-4 2-1 16,0-1-28-16,-3-1-24 15,0 0-28-15,0-4-41 16</inkml:trace>
  <inkml:trace contextRef="#ctx0" brushRef="#br0" timeOffset="3406.03">4662 13545 140 0,'14'-15'56'16,"-2"3"-31"-16,-1-2-15 16,0 3 13-16,1-2-6 15,-4 5-4-15,0 1 6 16,-2 0-4-16,-1 1 5 15,-2 4-4-15,-1-1-4 0,0 3-8 16,1 0-6-16,-2 4 0 16,5 7 1-16,-3 4 1 15,2 8 0-15,0-1 0 16,2 7 0-16,0 0 1 0,-2 9-2 16,0 3 2-16,0 6-1 15,-1 0 2-15,1 7-1 16,3 2-2-16,-3 4 2 15,0 1-1-15,2 2 0 16,3-1 0-16,-3 4 1 16,0-2-2-16,1 2 2 15,0-2 1-15,-2 4 6 0,-1 0 2 16,2 2-3-16,-4-1 2 16,2 1-2-16,0 2 1 15,-2-2-3-15,-1 1-2 16,0 0-2-16,-2-3 1 15,0 0-1-15,0 2-1 0,0-6 1 16,0 1-1-16,0-7 2 16,0-2-1-16,0-4-2 15,0-8 2-15,0-1-1 16,0-7 3-16,0-6-2 0,0-3 0 16,0-6 0-16,0-5 0 15,0-1 0-15,0-3 0 16,0-3 0-16,0 1-1 15,0 3 1-15,3-1 2 16,6-12-41-16,6-10-129 0</inkml:trace>
  <inkml:trace contextRef="#ctx0" brushRef="#br0" timeOffset="10312.33">6008 7349 195 0,'7'0'40'15,"1"-4"-33"-15,-1-1 16 16,-2 1-9-16,0 1-7 15,0-1-4-15,-1 2-2 0,2 2-1 16,-1 0 0-16,2 0 0 16,-2 0-1-16,1 0 0 15,1 0 0-15,-3 0 0 16,1 4 3-16,-3-1-3 16,0-1 0-16,1 2 1 0,-3 1-2 15,2 1 1-15,-2 0 1 16,2 5-1-16,-1 0 2 15,1 5 0-15,4 3-1 16,-2 1 1-16,3 9 0 16,1 3-2-16,1 5 2 15,1 5 0-15,0 4-1 0,-1 2 2 16,2 5 0 0,-2 4 0-16,1 3 2 0,4 5-3 15,-2 3 1-15,1 6-1 16,1 0 1-16,4 6-1 15,1 3 0-15,-2 2-1 16,2 2 1-16,1 3 0 0,0-3 1 16,-4-5 0-16,-1-7 2 15,-5-9 6-15,-1-7-5 16,-6-11-2-16,2-10 0 16,-5-8 3-16,0-10-1 15,0-8 4-15,2-5 1 0,-2-3 3 16,0-4 17-16,1 0-1 15,-1 0-5-15,2-2-17 16,-2-4-5-16,0-2-3 16,0-3 1-16,-2-2-25 0,-6-8-32 15,-2-9-107-15</inkml:trace>
  <inkml:trace contextRef="#ctx0" brushRef="#br0" timeOffset="11546.61">6428 9380 245 0,'0'0'17'0,"0"2"-18"0,0 0 0 15,-1 4 0-15,1 4 1 16,0 4-3-16,0 6 3 15,1 1-1-15,5 7 2 0,0 7 0 16,0 4 0-16,3 5-2 16,0 6 0-16,3 11-1 15,1 7 3-15,1 7-2 16,3 10-2-16,2 8 3 16,-1 9 2-16,3 1-2 0,-4 5 3 15,3 2-3-15,-6 1 2 16,-3-3-2-16,-2 6 0 15,-6-1 1-15,1-1 0 16,-1-1-2-16,3 5 2 16,3-2 0-16,5 0-1 15,6 0 0-15,7-8 0 0,4-9-8 16,3-7-22-16,0-13 14 16,0-12 10-16,-2-11 3 15,-5-10 5-15,-1-8 2 16,-9-8 8-16,0-8 17 0,-7-8-24 15,-3-4-2-15,-1-8-3 16,-4 0 0-16,-2-18-51 16,0-9-52-16</inkml:trace>
  <inkml:trace contextRef="#ctx0" brushRef="#br0" timeOffset="18952.86">23152 7616 227 0,'-33'-23'150'15,"-10"-18"-147"-15,-17-14-3 16,-23-13 0-16,-24-14 1 16,-19-8-1-16,-13-8 0 15,-9-3-22-15,-1 1-60 0,12 5-43 16</inkml:trace>
  <inkml:trace contextRef="#ctx0" brushRef="#br0" timeOffset="19468.46">23049 9260 175 0,'28'3'2'0,"1"0"-2"0,-4 0 4 16,-1-1 7-16,-5-1 4 15,-2-1 10-15,-7 0 12 16,0-6-21-16,-3-3 8 15,-4-4 5-15,1-2-7 16,-4-8-1-16,-7-6-12 0,-18-10-5 16,-20-13-2-16,-27-17-2 15,-36-17 6-15,-43-20 6 16,-35-13 7-16,-43-8-11 16,-12-6-6-16,-4-6-71 15</inkml:trace>
  <inkml:trace contextRef="#ctx0" brushRef="#br0" timeOffset="20374.65">23119 11323 370 0,'0'-24'29'0,"0"-10"-30"16,-13-10 11-16,-19-11 7 16,-16-15 2-16,-23-12-11 15,-22-16-1-15,-28-10-4 16,-20-1-2-16,-17-8-2 0,0 0-88 15</inkml:trace>
  <inkml:trace contextRef="#ctx0" brushRef="#br0" timeOffset="21155.81">22970 12757 297 0,'-2'-29'132'16,"2"-5"-131"-16,-1-7 14 0,-14-9-7 15,-11-10 3-15,-16-12-8 16,-23-13-1-16,-20-7 0 15,-22-5-1-15,-22 0-1 16,-8 3-17-16,6 2-122 16</inkml:trace>
  <inkml:trace contextRef="#ctx0" brushRef="#br0" timeOffset="21530.8">23006 14391 530 0,'-39'-95'-61'16,"-14"-12"65"-16,-23-9-4 0,-22-10-1 15,-15-6-2-15,-12 0-43 16,-1 3-88-16</inkml:trace>
  <inkml:trace contextRef="#ctx0" brushRef="#br0" timeOffset="23077.54">22519 12839 194 0,'-10'-34'-19'0,"1"-5"25"16,-3 0-3-16,4-3 7 15,-1 0-2-15,-2-3 7 16,0 1 4-16,3-1-2 16,-6-2 7-16,2 2 8 15,1 3-7-15,0-1-12 0,3 1-7 16,1-1-2-16,1 1-1 16,6 2-3-16,0 0 1 15,6 1 1-15,6 3-2 16,8 6 1-16,3 0-5 15,5 5 4-15,5 0 17 16,3 1-5-16,5 2-3 16,0 0 0-16,5 1-5 0,0-1-3 15,3 1 3-15,-1 3 0 16,1 2-2-16,0 6-3 16,-3 2 1-16,3 8-2 15,-3 0 1-15,4 16-2 0,-3 8 1 16,0 6 9-16,1 9-7 15,-1 11 1-15,1 8-2 16,-4 10-1-16,0 11-6 16,-2 6-4-16,-5 10-1 15,-4 3 8-15,-8 0 5 0,-9 0-3 16,-8-3 3-16,-8-2-1 16,-10-8 0-16,-11-2 1 15,-14-5-1-15,-6-3 1 16,-10-9 1-16,-3-6-3 15,-11-9 2-15,-6-7 0 16,-4-10 0-16,1-13 2 0,-3-8-6 16,0-13 4-16,2-8-3 15,0-20 3-15,-1-19-2 16,1-18 4-16,-1-15 0 16,3-20 2-16,0-13-1 0,7-10-1 15,8-11-1-15,9-5 1 16,11 0-2-16,11 3 2 15,14 10 0-15,13 16-1 16,5 20 0-16,24 18 17 16,15 18-4-16,13 20-15 15,16 22-6-15,17 12-18 0,12 22-32 16,8 23-28-16,4 16 2 16</inkml:trace>
  <inkml:trace contextRef="#ctx0" brushRef="#br0" timeOffset="23843.12">22297 13968 397 0,'20'-45'-12'0,"7"-5"19"0,5 2 6 16,4 0 11-16,1 1-9 15,6 3-12-15,2 3 3 16,7 5 8-16,4 7-3 15,1 10-2-15,6 9-6 16,5 9 0-16,3 1-3 0,0 18-1 16,3 16-5-16,-2 12 6 15,-6 12-1-15,-1 13 1 16,-8 13 1-16,-10 8 0 16,-7 10-1-16,-6 9 0 15,-13 1 0-15,-6-1-1 16,-12-4 1-16,-3-7-4 0,-16-10 2 15,-7-16 1-15,-15-15-2 16,-7-12-3-16,-11-12 4 16,-7-14-1-16,-3-12 0 15,-4-7-1-15,0-4-4 16,3-16 5-16,4-12 1 0,6-9 0 16,5-13 2-16,5-14 1 15,6-15 0-15,6-18 0 16,7-10-1-16,7-15 0 15,10-12 1-15,11-5 0 16,4 2 0-16,23 10 3 16,12 17 0-16,19 28-4 0,13 30-2 15,21 38-5-15,11 30-7 16,7 42-14-16,0 28-50 16,-1 21-6-16,-9 7-28 15</inkml:trace>
  <inkml:trace contextRef="#ctx0" brushRef="#br0" timeOffset="24389.97">23259 16510 543 0,'-12'-26'13'0,"-8"-11"-13"15,-16-13-1-15,-25-23 1 0,-31-21-2 16,-28-26 2-16,-38-26-22 15,-20-31-46-15,-11-23-200 16</inkml:trace>
  <inkml:trace contextRef="#ctx0" brushRef="#br0" timeOffset="26624.16">23097 15889 425 0,'-5'-11'2'0,"5"1"1"16,0-1-1-16,0 2 4 15,2 0 3-15,5 2-4 16,2-2-2-16,5 2-7 15,8 0 0-15,4 2 1 0,13-3-7 16,4 6-2-16,12 1-3 16,8-1 4-16,10 2 4 15,10-2 5-15,9 2 4 16,7-2 0-16,7 1-2 16,1-3 2-16,5 1 2 0,5-4 4 15,1 1-4-15,0-3-3 16,1 1 0-16,3 0-1 15,-1-1 0-15,-3 4 1 16,1 3-1-16,-1 2 0 16,-5 0 0-16,-3 4 0 0,-1 4-1 15,-11 7-1-15,-4-3-3 16,-11 3 4-16,-12-5 1 16,-13-3-1-16,-13 2 2 15,-12-5-1-15,-8 1 1 16,-11 4 0-16,-6 5-2 0,-3 6 0 15,-5 9 0-15,0 8 0 16,-10 9 1-16,-4 7 0 16,-2 8-3-16,0 4 3 15,-1 6-2-15,4 5-2 16,-1-2-1-16,6-1 0 16,2 2 4-16,1-8 1 0,2-4-1 15,-5-6 2-15,-1-7-1 16,-1-7 0-16,-5-5 0 15,-4-6 0-15,-5-4 0 16,-5 0 3-16,-6 1 2 16,-11 0 0-16,-5 3-2 0,-10 2-1 15,-14 1 3-15,-5 1-2 16,-6 1-2-16,-9-2 0 16,-4-3-1-16,-4 0 0 15,-2-4 1-15,-4 1 0 0,-3-6-1 16,-5 1 1-16,-3-2 2 15,-1-2 1-15,-1-3-1 16,0 2 0-16,2-6-2 16,3 0 0-16,8-5 1 15,4-2-2-15,10-6 0 16,9 0-6-16,9-2 1 16,9-8-7-16,1-5-1 0,5-4-20 15,2-3-12-15,3-9-22 16,-1-9-45-16</inkml:trace>
  <inkml:trace contextRef="#ctx0" brushRef="#br0" timeOffset="26889.77">22851 15737 439 0,'17'0'2'16,"-1"9"-23"-16,-4 20 12 15,-4 15 10-15,-5 13-1 0,-1 23 2 16,-2 22-2-16,0 16 0 16,0 19 0-16,0 22 1 15,3 20-1-15,4 6 0 16,5 6-1-16,-3 4-54 15,3-6-69-15,3-19-36 16</inkml:trace>
  <inkml:trace contextRef="#ctx0" brushRef="#br0" timeOffset="63859.11">5799 14261 219 0,'-10'-6'81'16,"1"-3"-63"-16,-2 0-11 16,-1 4-2-16,-2-2-5 15,2 0 0-15,0 3 1 16,1-1-1-16,4 1-1 0,1 2-1 16,6-1 2-16,0-1-11 15,0-1 1-15,9 0 19 16,8 1-8-16,0-1 1 15,5-1-1-15,7-1 0 16,7 0-2-16,7 0 5 0,3 0-3 16,7-2 0-16,6 0 0 15,2 0-1-15,7-2 0 16,0 2 0-16,4 0 1 16,7-1 1-16,-2-4-2 15,8 1 0-15,3 0 0 16,2-3 0-16,3 2 0 15,5-2 0-15,4 0 0 0,0-2 0 16,0 6 1-16,4-6 0 16,-4 2 2-16,-1 0 0 15,2 0 1-15,-3 2 0 16,-3-4 3-16,-2 3-4 16,0-1 9-16,5 2-8 0,2 0-2 15,7-1-1-15,7 3-1 16,7-4 0-16,0 1 1 15,7-2-1-15,2 1 1 16,3-4-1-16,3 2-1 0,1 2 2 16,4 0 2-16,1 0-1 15,3 2-2-15,3 0 0 16,1-1 3-16,3 5-3 16,2-3 0-16,-1 1 0 15,4 1 1-15,3-2-2 16,2 5 1-16,-1-3 2 0,2 1-2 15,0 4 0-15,-3 1 0 16,1-3 1-16,-2 1-2 16,-3 3 2-16,1-2-1 15,1 2 0-15,1 0 0 16,2 1 1-16,3 3-2 0,4 0 2 16,5 0-1-16,3 0-1 15,1 1 2-15,4 5-1 16,1-2 1-16,1 3-2 15,3 1 1-15,-7-1-1 16,2 1 1-16,-2 1 1 0,-1 1-2 16,-4-2 2-16,2-1-1 15,-2 0 1-15,0 0-1 16,-2 0 1-16,3 0 0 16,0 2 3-16,-3 0-1 15,0 2 0-15,-2 1-2 16,-1 4 0-16,0 0-2 0,-8 4 1 15,2-1 1-15,-3 1-1 16,1 5 0-16,-7-2 1 16,5 6-1-16,-2 1 0 15,-1 2-1-15,2 4 1 0,-4 3 0 16,-2 4 1-16,1 3-2 16,-6 3 2-16,-3-1-1 15,-7 3 1-15,-5 3-2 16,-9 2 0-16,-4-1 2 15,-10 4-1-15,-8 1 0 0,-8 5-1 16,-7-1 0-16,-11 0 2 16,-9 4-3-16,-9-4 2 15,-10 2-4-15,-12-4 3 16,-8-2-3-16,-7 1 2 16,-10-2-1-16,-10-1-5 15,-2-3 4-15,-5 2-1 16,-14-2 0-16,-8-1 2 0,-9 1-1 15,-8-3 0-15,-12 1-1 16,-8-3 4-16,-12-2-3 16,-8-5 4-16,-13-5 0 15,-9-3 0-15,-15-6 0 0,-6-1 1 16,-13-2 0-16,-7-4-1 16,-9-2 0-16,-7-2 1 15,-3-2 0-15,-9-3-1 16,0-1-1-16,-6-1 1 15,-6-2 2-15,0-1-3 0,-9 0 1 16,-3-1 0-16,-1 0 1 16,-6-4-2-16,-2-1 1 15,-4 0 0-15,-5-2 1 16,-2 0-1-16,0-2 0 16,-5 2 1-16,3-3-2 0,1 1 1 15,-1-2 0-15,-1 1 0 16,-4 1-1-16,4-3 2 15,-2 1 0-15,-2 0-1 16,-3 1-1-16,0-2 2 16,-3-1-1-16,-6-1 0 15,2 0 0-15,-3 0 0 0,0-2 0 16,4 2 0-16,0-2 0 16,3 0 0-16,6-1 2 15,7-1-2-15,5-4-2 16,6 3 5-16,3-4-3 15,4 2 3-15,0-4 1 0,1 0 1 16,3-1 2-16,3-1-6 16,4-2 0-16,1-1 0 15,6-4 0-15,3 1 0 16,5-5 6-16,4 1-1 16,6-4 1-16,9 2 3 15,1 0-4-15,8 1 2 0,3-1 0 16,3 0-4-16,2-2 0 15,5 2-2-15,-2-2 0 16,11 0-1-16,-1-5 1 16,6 1-2-16,1-2 2 15,10-2-3-15,3 2 2 0,7-2 0 16,11 0-1-16,6-2 1 16,11-2-1-16,8 0 0 15,10-4 1-15,11-2-1 16,8-1 0-16,15-1 1 15,6-3-1-15,13-3 4 0,2-2 0 16,23-5 0-16,13-4 0 16,16-6-3-16,19-3 0 15,20-4-1-15,26-1 1 16,30-5-1-16,29 1-5 16,39 5-1-16,42 4-11 0,46 9-17 15,41 3-31-15,46-1-136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22:34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3637 5731 244 0,'11'0'21'0,"0"-6"1"16,-4 1-2-16,0-2 11 15,-2 1-18-15,0-1-4 16,0 2-6-16,2 0 0 0,-2 1-4 15,0 0 4-15,-1-1 8 16,2 1-4-16,-1 1 6 16,-1-2 2-16,-1 1 1 15,1 2 2-15,-2-3-1 16,-1 1 1-16,-1-3 1 16,0-1-9-16,-3-4-4 0,-15-6-3 15,-14-6-4-15,-17-7 2 16,-15-9 1-16,-21-9-2 15,-14 1 3-15,-11-4-6 16,7 2-42-16,9 2-77 16</inkml:trace>
  <inkml:trace contextRef="#ctx0" brushRef="#br0" timeOffset="1015.69">3705 6556 63 0,'0'0'168'16,"0"0"-135"-16,0-3-19 15,0-1 5-15,0 2-6 16,0 2-11-16,0-1 0 16,0-1 5-16,0 2 13 15,0-2-6-15,0-1 13 0,0 2-3 16,0-5 0-16,0 1-4 16,-1-5-5-16,-10-1-4 15,-7-7-5-15,-13-8-1 16,-10-6 1-16,-13-2-4 15,-10-5-2-15,-8 0 2 16,-2 1-4-16,1 3-13 16,5 5-44-16,14-1-103 0</inkml:trace>
  <inkml:trace contextRef="#ctx0" brushRef="#br0" timeOffset="1671.88">3625 7472 426 0,'9'-6'14'0,"-2"-6"4"15,-2-1 15-15,-5-1-7 16,-2-6-15-16,-15-10-8 15,-14-6 1-15,-14-12-3 16,-20-10-2-16,-19-10 4 16,-20-6-5-16,-18-1 2 0,-14 3-1 15,-6 4-35-15,6 7-41 16,12 4-87-16</inkml:trace>
  <inkml:trace contextRef="#ctx0" brushRef="#br0" timeOffset="11921.42">4388 10650 156 0,'9'-1'28'16,"2"-6"-24"-16,-1-1 0 0,0 2 7 16,2 0-4-16,1-3 6 15,3 1 14-15,2 0-20 16,1 1-5-16,5-1 8 15,1 1-8-15,2 2 2 16,4 2-3-16,-1-3-1 16,1 2-1-16,-1 1 2 0,6 1-1 15,0 2 0-15,1-2 0 16,5 2 1-16,5 0-3 16,3 0 0-16,4 0 1 15,7 0-42-15,6 0 55 16,1 4-31-16,5-1 0 15,8-2 1-15,2 4 12 0,-1-3-2 16,3 0 8-16,1-2 9 16,0 0-1-16,0 0-4 15,2 0 2-15,2 0 3 16,1 0-2-16,3 0-1 16,-1 0-2-16,7 0 1 0,-4 0 1 15,5 0-1-15,-3 0-1 16,6 0 13-16,4 0-13 15,0 0 0-15,2 0-3 16,1 0 0-16,2 0 1 0,0 0 0 16,4 0 2-1,2 1 2-15,-2 3-1 0,4-1-2 16,4 1 1-16,2 3-2 16,0-1 1-16,1 1-2 15,4 1 0-15,1 2 1 16,0-2-2-16,2 3-1 0,-3-1 2 15,0-2 0-15,-1 2-1 16,3 0 2-16,2-2-1 16,-2 2 1-16,2-3-1 15,4 1 0-15,3-1 0 16,-4 1 0-16,2-1-1 0,-2 0 4 16,0-2-7-16,1 1 4 15,0-3-1-15,0 1 3 16,4-3 0-16,-2 1 0 15,3-1 0-15,-1 2 1 16,6-2-2-16,0 1 0 0,-3 0 1 16,8 2-1-16,-3 0-1 15,3-3 1-15,-1 3-2 16,-1-3 1-16,1 1 1 16,1-2-3-16,1 0 1 15,-5 0 1-15,5 0-1 0,-2 0 1 16,2 0-1-16,2 0-1 15,-2 0 3-15,4 0-2 16,0 0 2-16,-1 0-1 16,2 0-2-16,-5 0 2 15,5 0 1-15,-4 0-3 16,-1-3 1-16,0-1 1 0,-3-1-1 16,1-3 2-16,-1 3-1 15,-2-2-2-15,1 0 2 16,-2-2 0-16,0 1-1 15,0 2 0-15,0-3 0 16,-1 2 0-16,0 0 1 0,-2-1-2 16,3 1 2-16,-1 0-1 15,-3 2 0-15,0-3 0 16,0 3 2-16,1-3-4 16,-2 2 4-16,-1-1-2 15,0 1 0-15,2 4 0 0,0-2 1 16,2 4-1-16,-3 0 0 15,-2 0 0-15,5 0 0 16,-2 0 1-16,-1 0-2 16,-3 0 1-16,2 0 2 15,-2 0-3-15,-1 0 2 16,0 1 1-16,-2-1-4 0,-2 0 6 16,1 0-3-16,-4 0 1 15,1-3 1-15,0-2-2 16,0-1 1-16,-4 2 1 15,5 1 0-15,1 3 0 0,-3 0 0 16,2 0-3-16,1 0 3 16,-2 0-1-16,0 3-2 15,-2 3 0-15,1-1 1 16,-1 1-2-16,0-1 1 16,-4 0 0-16,2 1 0 15,1 0 1-15,-5-2-1 0,0 3 0 16,-1 0 0-16,3 1-1 15,-3-5 2-15,1 4-1 16,1-2 0-16,-2 1 0 16,0 0-1-16,-1-3 1 15,1 2-3-15,0-1-1 0,-3-1 0 16,1-1 3-16,0-2-1 16,-3 0 0-16,-3 0 0 15,3 0 3-15,-4-4-1 16,2-3 1-16,0 1-2 15,-2-4 2-15,0 1-1 0,-1 1 1 16,2-3 0-16,-1 2-2 16,0 3 1-16,0-6 0 15,0 3 0-15,3 2 0 16,-2 2 3-16,2-3-5 16,1 3 4-16,-1 2-1 0,1-1-1 15,-3 1 2-15,1-1 0 16,-2 2-1-16,0-2 0 15,2 3 0-15,-2 0-1 16,-2-2 2-16,2 2-2 16,-3-1 2-16,0 2-2 0,-1 0 0 15,0 0 0-15,-2 0 0 16,-2 0 0-16,5 3 0 16,-6 2 0-16,1 3 0 15,1 0 0-15,-4-4 0 16,-8 0 0-16,0-1 0 15,-5-2 0-15,-6-1 0 0,-2 0 0 16,-2 0 0-16,-5 0 0 16,-2-3 1-16,-4 0 0 15,-6 0 3-15,-5 0-3 16,-8-3-1-16,-6 0 0 16,-4 1 0-16,-9 0 0 0,-4-2 2 15,-3-3-2-15,-5 0 0 16,-3 1-2-16,-6-4-2 15,-8 1 1-15,-3-4 1 16,-2-2-2-16,-5-3 7 16,-10-4 0-16,-4-4 2 15,2-5-5-15,0 0 3 0,0-3-4 16,5-1 1-16,4 0 3 16,5-4-3-16,3 3 2 15,0-2-1-15,2-2-1 16,7-2 2-16,2 3-2 0,4-3 1 15,2 1-2-15,1 2 3 16,3 1-3-16,-1 4 1 16,2 1 0-16,-1 2 2 15,1 5-1-15,-4-1 0 16,1 2 1-16,0-1 0 16,-5 3 1-16,-1 2-1 0,-6-1 2 15,-2 4-2-15,-5 2 0 16,0 1-4-16,-11 0 2 15,-5 3-1-15,-8-1 0 16,-4 4 2-16,-2 1-2 0,-9 1 1 16,0 2 0-16,-4 3 0 15,-5 1-2-15,-3 3 4 16,-6-2-4-16,-10 2 1 16,-3-2 1-16,-11-2 0 15,-3-1 0-15,-11-3 1 16,-4-1-2-16,-3 0 1 0,-9 0-2 15,-4 2 2-15,-4-1 0 16,-5 3 0-16,-1 0 0 16,-4 3 1-16,-5 1-1 15,0 2-3-15,-2 0 0 16,-7 2 0-16,-1-2 1 0,0 0 3 16,-5 0-2-16,-6 0 1 15,-1 2-1-15,-5-2 2 16,-4 1-2-16,-1 2 2 15,-7-2-2-15,-5 1 1 16,-5-1 0-16,-2 3 1 0,-5-3-1 16,-2 2 0-16,-3 0 0 15,-2 3 1-15,4 1-2 16,-7-1 0-16,-3 1 3 16,-5 2-3-16,-6-3 1 15,-3-3 1-15,-6 0-1 16,-4-3 0-16,-2 0-1 0,-5 0 2 15,0-1-5-15,-4-2 5 16,-1-2 0-16,-3 3-1 16,-2 1 1-16,-2-3-2 15,-1 4 3-15,-7-2-3 16,-1 2 2-16,-5 0-1 0,1 0 0 16,-6-3 1-16,-5 2-2 15,2 1 0-15,-3-4 3 16,-2 4-3-16,-4-2 1 15,3 2 1-15,-5 0-1 16,1 0 0-16,-6 0 0 0,1 4 0 16,-4 2 0-16,-1-3-2 15,-1 1 3-15,-1-1-1 16,0 1-1-16,1-1 1 16,1 1-2-16,5 0 2 15,-1-1-1-15,-1 3 1 16,-3-1-1-16,3 0 0 0,-2 0 1 15,-1-1 1-15,1 2-2 16,0-1 2-16,2-1-1 16,0 4 0-16,5 0 1 15,-2-2-2-15,2 5 2 16,4 0-2-16,-4 1 0 0,7 0 1 16,3 3-1-16,0 1-1 15,5 1 0-15,7 0-1 16,1 0-2-16,0 4 1 15,6-4 1-15,3 1 3 0,2-2 1 16,4 0-2-16,3-1 2 16,5-3-1-16,6 1-1 15,4 0 1-15,7 0 0 16,3 0 1-16,5-2-1 16,4 1 1-16,8-2-1 15,9 0 1-15,6-2-1 0,6 0 1 16,9-1 0-16,3-4 1 15,3 2 0-15,5-1 2 16,3 2-1-16,2-1-1 16,5 2-2-16,4 0 0 15,3 2 0-15,10-2 0 16,5 4 0-16,11 0-1 0,7-4-3 16,7 3-2-16,13 1 3 15,-1 2-6-15,11-1 9 16,2 2 1-16,2-1-2 15,2 0-1-15,2-1 4 0,-1 2-2 16,3-1 0-16,3-2 0 16,6-5 0-16,2 7 1 15,6-6-1-15,6 0 0 16,5 0 0-16,2-1 0 16,4 1 1-16,5-2-1 15,3 3-1-15,7-3 1 0,2 2 0 16,4 2-6-16,3-2 7 15,2 0-4-15,0 4 0 16,3 0 2-16,1 1 0 16,0 1 3-16,0 4 0 15,-3 1-1-15,0 4 0 0,-2 3-1 16,-1 3 0-16,1 1 1 16,2 3-1-16,1 0 0 15,3-1 0-15,1-1-5 16,0 0 2-16,1 1 4 0,3 1 1 15,3-2-1-15,-2 2 1 16,0-4-1-16,0 1-1 16,-2-4 0-16,2-4 0 15,-1-6 1-15,5 2-2 16,0-6-6-16,3 2 10 16,2-5-6-16,7 1 7 15,2-1-1-15,6 0-1 0,3-1-2 16,6 0 2-16,4-3 0 15,7 1-2-15,9 1 1 16,12-3-4-16,7 3 3 16,18-2-1-16,24-2-2 15,28 2 3-15,31 2-8 0,37-5-41 16,40-1-59-16</inkml:trace>
  <inkml:trace contextRef="#ctx0" brushRef="#br0" timeOffset="15046.19">8750 11644 157 0,'3'0'32'16,"2"0"-15"-16,2 0-6 16,3 0 19-16,2-2-19 0,5 2-5 15,3-3-1-15,1 3-3 16,6-4 0-16,5 2-1 16,4 1 0-16,0-3 0 15,6 0 0-15,2 1-1 0,7-3 1 16,1 3 0-16,9-3-2 15,5 1 2-15,4 1-1 16,5-1 2-16,5 2-2 16,6-3 0-16,4-1-2 15,3 2 2-15,2-1 2 16,6 0-2-16,-1 0 0 0,6 0 0 16,-2 1 0-16,4 0 0 15,1 1 0-15,5-3 1 16,1 3-1-16,1 1 2 15,4-2 1-15,3 1 1 16,0-1 8-16,5-1 1 16,2 1-9-16,1 0-1 0,1-3-2 15,5 1 2-15,-1 2-2 16,-3 0 2-16,7 1-2 16,-2 3 1-16,4 1-2 15,-3 0 0-15,2 0 0 0,-2 5 0 16,-4 5 1-16,-5 3-1 15,-11-1 0-15,-4 3 1 16,-14-5-1-16,-8 5 0 16,-15-3 0-16,-14-1-1 15,-14-1-13-15,-15 0-22 0,-16-3-21 16,-17-4-15 0,-6-3-74-16</inkml:trace>
  <inkml:trace contextRef="#ctx0" brushRef="#br0" timeOffset="15546.16">9030 11760 350 0,'-4'-4'31'15,"4"-10"-32"-15,6 0 3 16,10 0-2-16,9-1 0 15,11-1 0-15,10 2-10 16,15-1 1-16,12 3-1 0,11-2 4 16,12 0 6-16,14 1-1 15,13 1 0-15,11-1 2 16,13 1 1-16,15-1-1 16,9 3-1-16,10-1 0 0,13-2 1 15,11 6-1-15,10-4 3 16,8 3-3-16,9-3 3 15,3 3 0-15,7 1 1 16,-3 2-1-16,-1 2 2 16,-9 1-4-16,-12 0 0 0,-18 2 0 15,-18 0-1-15,-24-4-76 16,-29-14-115-16</inkml:trace>
  <inkml:trace contextRef="#ctx0" brushRef="#br0" timeOffset="37624.33">13758 12437 135 0,'-16'0'30'16,"-2"0"-29"-16,-4 0 0 16,-6-2 1-16,-6-1-1 15,-4 1 0-15,0-1-1 16,-5-1 0-16,-1 3 1 16,0-2 1-16,-2 1-2 0,0 1 0 15,0 1-2-15,-1-2 4 16,-3 0-2-16,-6 2 0 15,-3-3 1-15,-4 1-1 16,-8 0 1-16,-3-1-1 16,-6-1 0-16,0 0 0 15,-3 1 1-15,-2 1-2 0,-2 0 2 16,1 1-1-16,-4-1-1 16,0 0 2-16,-2 2-1 15,1-2 0-15,-1 2 0 16,-1-1 0-16,-4 1 0 0,-1-2 1 15,-4 2 0-15,-2 0 2 16,1 0 0-16,-6 0-1 16,6 0 0-16,-2 0-1 15,1 0-1-15,0 0 1 16,5 3 0-16,-3 1 0 16,3-1 0-16,1 1 0 0,-2 2 2 15,2-3 0-15,-4 1 1 16,-1-3 0-16,0 3 2 15,0-2-3-15,-2-1 0 16,1 1 0-16,2 0 1 0,-1-2 2 16,1 0-3-1,-2 0 2-15,6 0 2 0,-2 0 1 16,0 0-3-16,3 0 1 16,-3 0-3-16,0 0 0 15,0 0 0-15,-2 0-2 16,0 0 0-16,1 0 1 0,-1 0-2 15,3 0 1-15,2 0-1 16,4-2 0-16,-3 0 1 16,7 2-1-16,2-3 0 15,5 3 1-15,0-4-1 16,4 4 0-16,0-1 1 0,2-1 0 16,-4 2 0-16,3-2 0 15,-2 2 0-15,0-2-1 16,4 1 0-16,0-3 0 15,0 2 0-15,4-3 0 16,3 1 0-16,-2-1 0 0,1 0 0 16,3 1 1-16,-1-2-1 15,1 1 1-15,0 0-1 16,0-3 0-16,3 3 0 16,-3-2 0-16,8 2 1 15,-1-2-2-15,3-2 1 0,-2 2 1 16,6-4-1-16,-2 2 1 15,6-2-1-15,-1 0 0 16,6-1 2-16,4 0 0 16,-1-1 1-16,2 3 2 15,2-5 0-15,2 1 0 16,0 3-3-16,2-4-1 0,0-1-1 16,3-1 1-16,2 1-1 15,3-2 1-15,3 0 4 16,1 1 2-16,6 0 4 15,0-2 2-15,5 1-5 16,-1 0 7-16,3 0-7 0,2-1-5 16,2 2 0-16,3-1-2 15,0 1-1-15,0-1-1 16,0-1-2-16,0-1 3 16,8 1-1-16,3-1-1 15,2-2 2-15,3-1-1 0,2 3 4 16,4-2-1-16,0 0-1 15,4 1-1-15,1 1 2 16,2 1-2-16,3-3-1 16,-2 6 2-16,6-2-1 15,2 2 2-15,2 0-2 16,-1 0 0-16,4 2 0 0,2 1 0 16,1-1-2-16,2 1 2 15,1 1 0-15,0 1-1 16,0 1 2-16,1-3-2 15,-1 2 0-15,3 3-2 0,-4-2 4 16,6 2-1-16,2 0 0 16,-1 1 1-16,6 2-1 15,0-2 1-15,6 3-2 16,-2 1 2-16,-1-1-1 16,4 2 0-16,-2 0 0 15,1 1-1-15,4-1 1 0,-2 0 2 16,5 2-3-16,3-2 1 15,3 2 1-15,2 0-2 16,-1 0 2-16,1 0-1 16,1 0 0-16,0 0 0 15,-2 0 0-15,1 0-1 0,2 2 2 16,0 0-2-16,2 1-3 16,2 1 2-16,-1-2 0 15,-1 2-8-15,4-3 6 16,0 3 2-16,-1-3 5 15,1 1-2-15,3-2 0 0,-3 2 0 16,-2 0-1-16,-2-2 0 16,3 2 0-16,-3-2 1 15,-1 2-2-15,4-2 1 16,-1 3 0-16,3-1 0 16,1 1 1-16,1 1-1 0,1 0 0 15,-1 1 0-15,4 0 0 16,2-1 0-16,-4 1 1 15,6 0-1-15,-5 1 0 16,3-1 1-16,0-1-2 16,-2 1 2-16,-2-1-2 15,1-2 2-15,0-1-1 0,-4 1 0 16,-2 1 1-16,0-1-1 16,-2 0 0-16,-1 0-2 15,-1 0 3-15,3 0-1 16,4 0 1-16,-3-2-1 15,1 1 0-15,-1 1 1 0,-3 0-1 16,1 1-2-16,-5-1 3 16,2 1-2-16,0 1 2 15,-1 0-1-15,-2-1 0 16,1 3-1-16,-2-3 0 16,0 4 0-16,3 1 0 0,-3-1 0 15,5 1 0-15,-2 3 1 16,-1-2-6-16,-1 2-2 15,-1 1 3-15,-3-1-10 16,-5 2 7-16,-5-1-4 16,-1 1 12-16,-8 1-5 15,-3 0 13-15,-4 0-5 0,-4 1-2 16,-2 3-1-16,-2-3 1 16,0 3-1-16,-3 1 0 15,0 0-11-15,1 3 11 16,-1-1-3-16,0 0-4 0,1-2 6 15,-2 3 1-15,0-2-1 16,0-2 2-16,-4 1-2 16,-1 0 1-16,-6 4 0 15,-2-5 0-15,-4 0 1 16,-3 2-1-16,-3 0-2 0,-5 0 1 16,-4 2 0-16,0-2-1 15,-1 0-3-15,-3-1-6 16,-2 1 1-16,-2-2 2 15,0 0 5-15,0-3 1 16,-2 0 2-16,-5 1 0 16,-1-2-2-16,-2 1 1 0,1-3 2 15,-4 2 1-15,1-1-2 16,-2-1 1-16,-3 1-5 16,-1 1 12-16,-2-2-8 15,-1 1 0-15,-6-1 0 16,1-1 0-16,-3 2 1 0,-1-1 1 15,-4-1-1-15,-5-2-1 16,-1 0-1-16,-5 0 3 16,-3-4-2-16,-4 2 2 15,-6-1-1-15,-3-1-1 16,-2 2 0-16,-1-4 1 0,-4 3-1 16,-2-2 0-16,-3-1 0 15,0-1 0-15,-8 0 0 16,-3-1 1-16,-6 1-1 15,-11-2 0-15,-8 0-1 16,-13 0-22-16,-10 0-33 0,-14-10-39 16</inkml:trace>
  <inkml:trace contextRef="#ctx0" brushRef="#br0" timeOffset="49467.4">3678 10049 221 0,'3'-7'10'0,"-3"-2"-6"15,0 2 8-15,0 0 9 16,0 0-5-16,0 1-8 0,0 3-3 15,0-1-5-15,0 0 1 16,0 4-1-16,0-3 0 16,0 3-1-16,0 0-1 15,0 0 4-15,0 0-10 16,0 7 8-16,2 4 1 16,1 5-1-16,-1 4 1 0,2 5 0 15,-3 5 0-15,1 7-2 16,-2 10 14-16,4 4-14 15,-3 9 4-15,1 4-4 16,0 11 1-16,-2 3 0 16,0 6 0-16,-2 11 3 15,-8 6 6-15,-7 6 9 0,-6 4 0 16,-4 4 8-16,-2 5-15 16,-1-1-4-16,1 1-6 15,2-2 1-15,7-6 0 16,8-3-2-16,5-9 1 15,7-6 0-15,0-7 0 0,2-4 0 16,6-3 6-16,1-5-1 16,2-2 0-16,-4-7-2 15,0-2-3-15,-1-5 1 16,1-7 1-16,-1-6-5 0,-3-6 5 16,2-8-3-16,-3-9-4 15,2-5-8-15,-1-6-32 16,1-12-42-16,0 0 2 15</inkml:trace>
  <inkml:trace contextRef="#ctx0" brushRef="#br0" timeOffset="49998.6">3273 9923 444 0,'0'-13'11'0,"0"0"-14"16,0 11-5-16,0 2 2 15,0 13 2-15,5 12 2 16,1 11 1-16,1 14-1 16,-2 14 2-16,1 11 2 15,-3 14-1-15,0 11 1 0,-1 11-3 16,1 11 1-16,-3 10 3 15,0 8-3-15,0 9 0 16,-10 7 5-16,-5 6 1 16,-7 6 2-16,-5-4 3 15,-4 4-6-15,-5-5 0 16,-1-7-2-16,3-10-3 0,0-11 2 16,9-11-1-16,5-16-1 15,11-13-3-15,9-11-9 16,3-14-7-16,17-6-9 15,13-9-58-15,9-14-17 16,3-14-67-16</inkml:trace>
  <inkml:trace contextRef="#ctx0" brushRef="#br0" timeOffset="56045.71">6476 7395 152 0,'2'-4'38'0,"0"-3"-33"0,-2 0 7 16,0 2 5-16,0 0-4 15,0-1-4-15,-2 1-4 16,-2 1 2-16,-1 1-4 15,0-1-2-15,-2 0-1 16,1 3-1-16,2-3 2 0,1 4-1 16,3 0 0-16,-2-2 0 15,2 2 0-15,0 0-1 16,0-1-2-16,0 1 5 16,2 0 2-16,8 0-4 15,2 0 1-15,2 0 1 0,6 0-1 16,3 0-1-16,6 3 3 15,3 1-5-15,8-1 9 16,1 1-4-16,6 1-1 16,3 0-2-16,4 1 1 15,3-2 0-15,4 3-1 16,0-4 1-16,6 2-2 0,2 3 2 16,4-5-1-16,0 5 0 15,8-2 0-15,6 0 1 16,1-1-2-16,5 2 1 15,2-1-1-15,6 1-4 16,-1 0 6-16,5 0-1 0,-3 0-1 16,-2-2 0-16,0 1 1 15,0-1 0-15,-5-1-5 16,-5-1-7-16,-2-1 0 16,-6-2 1-16,-5 0 5 15,-5 0-1-15,-7 0-4 0,-10-3-8 16,-6-6 2-16,-13 1 5 15,-9 0 4-15,-8-1 5 16,-9 0 4-16,-8-2-1 16,-2 1-9-16,-7-1-2 0,-8 0 6 15,-2-2 8 1,-2 1 1-16,-3-1 0 0,0 1 1 16,-5-2 4-16,3 1 2 15,-3 1-1-15,3 1-1 16,-1 4 1-16,3 0-3 15,5 5-4-15,2 0-1 0,6 2-1 16,4 0-1-16,3 2-4 16,2 7-4-16,2 0 1 15,10 1 18-15,5 5-7 16,8 1 0-16,4 0-2 16,3 4 1-16,4-1-1 15,3 2 1-15,0-1 0 0,-4 5 0 16,-4-2 1-16,-5-1-1 15,-6-1-2-15,-8 1 1 16,-10-5-4-16,-2 1 2 16,-4 1 4-16,-13-4 5 0,-10 3 4 15,-5-2-4-15,-4 0-1 16,-8 2-2-16,0 0-2 16,-3-2-2-16,2 0 0 15,0-2-1-15,6 1 0 16,6-3 5-16,8 1-6 15,6-3 0-15,6-4 0 0,6 1 0 16,5-4-5-16,2-3-6 16,0 0 20-16,12 0-4 15,5-3-3-15,3-5 1 16,1-3-1-16,4-3-1 16,2-3 0-16,-1-5 1 0,-6-6 12 15,4-6-4-15,-6-4 2 16,-2-5 3-16,-3-1-2 15,-4-9-4-15,-4 1-3 16,-1-2-1-16,-4-1-2 0,0 2-2 16,-6 3 1-16,-4 1-4 15,-7 8-3-15,-2 5-23 16,-6 10-40-16,-2-1-36 16</inkml:trace>
  <inkml:trace contextRef="#ctx0" brushRef="#br0" timeOffset="68483.62">5012 8269 341 0,'-6'-15'-77'16,"0"1"101"-16,-3-2-11 15,-1 2 2-15,-3 0 4 16,-3 0-7-16,-2-1-6 0,0 1-3 16,-2 0-2-16,4-3 0 15,-3-1 0-15,2-1 0 16,0-4 0-16,-2 0-1 15,-1-6 0-15,-2 1 2 16,-2-4-1-16,-3-2 1 0,-2-2 6 16,-1 2 2-1,2-3-1-15,3 3 0 0,3-3 0 16,1-3 1-16,6-1-2 16,0 2-3-16,4-4 0 15,2 0-3-15,4 0-1 16,-1-1-1-16,6-2 0 0,0-2-1 15,6-2 1-15,8-2 0 16,6 0 0-16,7-2 0 16,7 4 0-16,6 0 2 15,8 4-2-15,6 0 2 16,5 3-6-16,6 2 8 0,3 2-4 16,8 3 1-16,4 2-6 15,3 4-2-15,5-1 5 16,4 6-17-16,3 0 25 15,0 2-4-15,2 2-4 16,3 3 2-16,-1 1-6 16,0 6 0-16,-2 3 5 0,0 5 0 15,-4 1-1-15,-3 2 0 16,-5 2-14-16,-5 8 19 16,-4 1-4-16,-3 6-1 15,-2-1-15-15,-5 5 20 16,4 0-2-16,-6 4 0 0,-1 2-2 15,-2 0 2-15,-5 6-3 16,-4 1 4-16,-5 2-3 16,-6 1 0-16,-5 3-1 15,-2-1 2-15,-7 2-1 16,-6 2-4-16,-1 0 3 0,-4-1 1 16,-3 5 2-16,-4-2-2 15,-4-1 1-15,-2 2 0 16,-3-1 1-16,0-2 1 15,0 2-2-15,-6-1 1 16,-7-1-1-16,0 2 0 16,-2-3 1-16,-6 1-1 0,1-3 1 15,-6-1-1-15,1-2 0 16,-2-1-1-16,-4-1 4 16,-4 5-3-16,-5-5 3 15,-3 4-2-15,-7-3 0 0,-1 0 1 16,-3-2-1-16,-5-2 0 15,0-2 0-15,-2-1-1 16,-1-3 2-16,1 1-2 16,-3-4 1-16,-1 1-1 15,-1 1 1-15,1-4-1 16,-3 1 0-16,-2-3 2 0,3 1-2 16,1-6 1-16,0-2 0 15,1 1-1-15,2-2 1 16,1-1-1-16,-3-2 1 15,4-3 1-15,-3 0-1 16,-2-5 1-16,0 0 1 0,1 0-1 16,-1 0 1-16,3-7 0 15,2-4 0-15,3-1 2 16,1-3-3-16,4 1 4 16,-3-2-2-16,2-4 1 15,-4-1-1-15,4 0 0 0,-5-2-2 16,0-5 0-16,2 4 0 15,1-5 0-15,3-4-1 16,4-2 1-16,2-4-2 16,2-2 2-16,5-4 0 15,4 0 1-15,7-2 4 0,2-1-6 16,7 0 1-16,1-4 1 16,5-2-1-16,5-3 0 15,5 0-2-15,4-3 1 16,17-5-3-16,18-2-18 15,21-10-38-15,25-12-75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24:18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3459 11141 207 0,'-20'-6'3'16,"-9"1"-15"-16,-7 1 10 16,-6 3 2-16,-6 1 0 0,-6 0 0 15,0 0 2-15,-4 0-4 16,1 0 2-16,5 0-41 16</inkml:trace>
  <inkml:trace contextRef="#ctx0" brushRef="#br0" timeOffset="1046.79">1691 10984 156 0,'-30'0'14'0,"-1"0"-7"15,6-4 12-15,5-1 5 16,2 1-12-16,8-1 1 0,2 3 3 15,3 0 1-15,5-2 4 16,0 4-17-16,13-1 6 16,2 1-7-16,11 0-1 15,10 0-3-15,9 0 3 16,6 1 0-16,14 3 0 0,1 0-1 16,10-1 1-16,5-1-2 15,5-2 0-15,9 0 4 16,-2 0 0-16,3-2 5 15,-2 1 5-15,-7-1-8 16,-4 2 3-16,-12 0 0 0,-8 0-2 16,-7 0-3-16,-7 3-3 15,-8 1 0-15,-6-2 1 16,-8-2-2-16,-5 0 1 16,-8 0 1-16,-4-9-3 15,-7-2 2-15,-3-5-3 0,-3-5-6 16,-12-1 5-16,-6-3 6 15,-6 0-4-15,-10 0 1 16,-2 3 2-16,-2 2-1 16,0 2 0-16,-1 4 0 15,8 3 0-15,7 4 1 16,5 2 0-16,10 1 1 0,5 4 6 16,7-2 6-16,0 2-9 15,11 0 0-15,12 2-5 16,8 7 0-16,11 3 1 15,13 5-2-15,6 4 0 16,8 4 2-16,2 1-2 0,2 5 2 16,-3 2-2-16,-5-1-1 15,-9-1 3-15,-11-4-2 16,-13-4 0-16,-13-7 0 16,-7 0-2-16,-9-2 1 15,-3 2 0-15,-1 1-1 0,-13 2 2 16,-3 1 2-16,-8 4 1 15,-6 0 0-15,-3 8-1 16,-5 2 0-16,0 0-2 16,2-4 1-16,1-3 1 15,4-9-1-15,5-11-1 16,5-7 2-16,6-9 2 0,3-12 1 16,6-6 7-16,4-3-5 15,3-5-2-15,0 1-1 16,0-3-3-16,3 0 0 15,1-2 3-15,-3-6-5 16,-1-3 3-16,0-4 0 0,-3-2 1 16,-6-1-3-16,2-2 2 15,2-2-3-15,2 4 1 16,3 2 1-16,0 8-2 16,5 4-1-16,-2 11-12 15,-3 12-6-15,-3 5-6 16,-21 4-87-16,-11-3-154 0</inkml:trace>
  <inkml:trace contextRef="#ctx0" brushRef="#br0" timeOffset="4312.52">5511 11632 203 0,'3'0'-8'0,"0"-8"21"16,1 3-5-16,-2 1 4 15,-2 1 6-15,1 3-7 0,-1-2-4 16,0 1-1-16,0-2 1 16,0 3 0-16,0-2 0 15,-1 2-3-15,-5 0-1 16,-6 0-1-16,-10 0-2 16,-8 0 2-16,-19 5-1 0,-9 5 1 15,-18-1 10-15,-12 2-10 16,-14 1 3-16,-8 2-3 15,-5 0 0-15,-3 3-2 16,-3-5 2-16,8-1-2 16,6-1 0-16,8-3-19 0,14-2-16 15,19-4-9-15,14-1 22 16,16 0 15-16,14 0 7 16,13 0 0-16,9 0 1 15,7 0-21-15,15 0 24 16,12-1-26-16,7-4-24 15,10-2-74-15</inkml:trace>
  <inkml:trace contextRef="#ctx0" brushRef="#br0" timeOffset="5015.58">5570 11385 286 0,'-4'0'46'0,"-1"-5"-44"0,1 1-1 15,2 3 0-15,2 1-1 16,0 0 2-16,0 0-2 16,0 0-8-16,2 0-7 15,7 5 14-15,2 0 3 16,4 4-8-16,0-2-3 16,2 2 15-16,0 0-4 0,3-2-2 15,-2 4-2-15,2-2 5 16,0-2-3-16,-4 0 0 15,-1 0 1-15,-5-2-1 16,-3-1 0-16,-2 0 0 0,-5-1-4 16,0 1-15-16,-9 1 23 15,-6 2 3-15,-5 6 7 16,-6-1-11-16,-1 8-2 16,-1 3 0-16,3 6 0 15,0 4-2-15,5 7 2 16,4 5-2-16,0-3-2 0,5 5 3 15,0-7-8-15,4 0 8 16,2-9-1-16,3-5 1 16,0-6-1-16,2-7 0 15,0-1 0-15,-2-11 3 16,1-1 12-16,-1 0 18 16,0-10-8-16,-4-5-18 0,1-6-2 15,-1-5 0-15,0-6 0 16,-1-10 5-16,-3-4 0 15,-1-6-2-15,-1-7-1 16,-4 0-1-16,-6-3 3 0,-4-1-4 16,4 3-3-16,0 2-1 15,4 5 1-15,6 8-1 16,8 6-5-16,4 9-25 16,17 3-59-16,17 0-110 15</inkml:trace>
  <inkml:trace contextRef="#ctx0" brushRef="#br0" timeOffset="9875.08">3583 12611 35 0,'-3'-2'193'16,"1"-4"-152"-16,2 1-27 16,-2 0 4-16,2 1 6 15,-3 0-15-15,3 1-2 16,0 1-4-16,0-1-2 0,0 1 2 16,0-2-2-16,0 0 3 15,5 1-6-15,4 0-11 16,7-1-2-16,5 1-3 15,3-3 10-15,6 2 4 16,7-1 2-16,4-2 1 16,8-2-1-16,4-3 7 0,8-3-3 15,5-1 0-15,7-2-2 16,4 0 1-16,4-1 0 16,5-1 0-16,0 1-1 15,-2 1 5-15,3-2 4 16,-4 4-3-16,-3 2 0 0,-4 1-1 15,-8 2-3-15,-7 4-2 16,-7 0 5-16,-10 4-4 16,-6-1 0-16,-9 1-2 15,-7 1 2-15,-4-1-1 16,-4 0 0-16,-7 2 1 0,-2-3-1 16,-1 1 6-16,-4-3 16 15,0 1-6-15,0-4-12 16,-4 0-5-16,-6 0 5 15,-3-3 0-15,0-1-3 16,-1 2-1-16,-2-1 1 0,-2 1-1 16,3 2-1-16,0 1 2 15,-2-2-1-15,2 5 0 16,-2-2 0-16,5 3 0 16,0-2 0-16,4 2 1 15,4 2-1-15,4-2 0 0,0 3-1 16,5-2-1-16,10 2 2 15,4 1-2-15,7 0 1 16,4 0 1-16,4 0 3 16,2 0-3-16,2 0 0 15,2 5 0-15,-3-1 1 0,-3 2-1 16,2 0 1-16,-6 0-1 16,-4-1 1-16,-4 3-2 15,-8 0 2-15,-3-1-1 16,-8 0-3-16,-3 2-1 15,0 2-1-15,-3-2 2 16,-8 5-3-16,-3 4 6 0,-3-2 0 16,-2 9 2-16,1 0 0 15,-3 4-2-15,4 7 0 16,0 3 2-16,2 4-2 16,0 1 2-16,3 0-3 15,0 0 2-15,0-7 0 0,7-5-2 16,0-5 2-16,3-7-2 15,2-4-6-15,0-8 6 16,0-2-3-16,0-6 3 16,0 0 8-16,2-2 9 0,-2-10-6 15,1-4-5-15,-1-4 4 16,0-7-3-16,0-3 4 16,-3-9-6-16,-7-5-2 15,-5-4-1-15,-2-2 2 16,1 1 0-16,-2 1 0 15,2 1 1-15,0 2-1 16,4 5-2-16,5 4 1 0,1 5-2 16,4 8 1-16,2 5-1 15,0 4-4-15,2 4-34 16,-2-5-154-16</inkml:trace>
  <inkml:trace contextRef="#ctx0" brushRef="#br0" timeOffset="21171.79">5667 12917 286 0,'0'-17'-13'15,"0"0"33"-15,0-1 6 16,0 6 0-16,1 4-3 16,1-2-9-16,0 3 0 15,-2 4-1-15,0-1-1 16,0 0-7-16,0 3-2 0,0-1-3 15,0 2 0-15,0 0 0 16,0 0-2-16,0 0 0 16,0 7-4-16,0 7 1 15,0 6 5-15,0 10 0 0,0 8-1 16,0 10 1-16,-5 13 2 16,-2 10-1-16,0 9 5 15,-1 9-3-15,3 8 8 16,3 6-4-16,2 4-1 15,0 2 1-15,5 0-4 16,5-3-3-16,-2-7 1 16,-1-6-1-16,-1-8 2 0,-6-12-2 15,0-7 0-15,0-12 0 16,-9-8-2-16,0-10-16 16,0-9-6-16,2-9-5 15,0-10-14-15,3-8-18 0,-1-3-2 16,2-20 9-16</inkml:trace>
  <inkml:trace contextRef="#ctx0" brushRef="#br0" timeOffset="21734.26">5101 12778 91 0,'7'-11'204'15,"0"-1"-195"-15,-1 1-7 16,-3 2 1-16,0 4 4 15,0 2 2-15,-1-1-6 16,1 4-3-16,-1-2 2 16,0 2-4-16,1 0 0 15,1 0 0-15,1 6 3 0,-1 2-2 16,-1 5 2-16,0 3 1 16,-3 5 1-16,0 8-3 15,-5 7 6-15,-5 9 4 16,-1 10 0-16,0 12 0 15,1 13 4-15,3 8-1 16,1 7 3-16,3 8-6 0,3 2-6 16,-3-2-1-16,1 1 2 15,2-2 1-15,-1-4-2 16,1-6-1-16,0-10-1 0,0-8-2 16,0-14 2-16,0-10-2 15,0-10 0-15,3-8 1 16,3-11 0-16,-2-4-2 15,1-7 7-15,2-7-5 16,0-3 0-16,3 0-2 16,2-5-13-16,4-13-12 0,2-7-21 15,2-12-57-15</inkml:trace>
  <inkml:trace contextRef="#ctx0" brushRef="#br0" timeOffset="34639.8">4112 13151 264 0,'-3'-14'61'0,"3"-2"-48"16,0 0 0-16,0 0-1 15,7 4-5-15,-4-3-4 16,6 3-5-16,1-1 3 0,7-2 1 15,0 3-2-15,10 0-1 16,0-1 2-16,9 1-2 16,4 1-1-16,5 0 4 15,5 0-3-15,4 4-6 16,9-3 7-16,2 1 1 0,5-2 1 16,5 1-5-16,2-1 4 15,8-4 1-15,0 5-2 16,9-2 0-16,9-1 0 15,4-2 0-15,5 1 0 16,10 0-2-16,0 2 4 16,7-1-2-16,4 0 0 0,7 1 0 15,0 1 0-15,7 0-2 16,2 1 2-16,6 1 0 16,-1 0 2-16,2 0-5 15,0 0 4-15,2-1-1 16,5 0 2-16,-2 2-5 0,0-1 4 15,4 2-1-15,10-3 0 16,-4 4 0-16,1 0 0 16,2 1 0-16,-1-1 2 15,-1 3-2-15,-5-3-2 16,-2 5 4-16,0-1-1 16,1 0-2-16,-3 2 1 0,-3 0 1 15,-1 0-1-15,2 0 0 16,-3 2 0-16,-6 3 0 15,-2 2 1-15,1 0-2 16,-3 4 1-16,-1 0 1 0,-3 0-2 16,-3 3 1-16,0 0 0 15,-5 4-1-15,-1 0 2 16,-7 1-2-16,-5 1 1 16,-4 3 1-16,-5 0-1 15,-4 2-1-15,-4 2 2 0,-5 2-2 16,-1 0 1-16,-3-1 0 15,-3 2 0-15,-3 2 0 16,-3-1 0-16,-1 1-2 16,-5 0 2-16,-3 4-1 15,-2 0 1-15,-5 3 0 16,0 0 0-16,-6-2 0 0,-5 2 0 16,-3-3-1-16,-9 0 1 15,-3-4 0-15,-9 1-1 16,-4 0 1-16,-6 1 0 15,-2-1-3-15,-7 3 4 16,-2 0-2-16,-3-2 1 0,-2-1 1 16,-4 3-1-16,-2-4-1 15,-5 0 2-15,0-3-1 16,0 3 0-16,-7-1 2 16,-5-1-2-16,-3 2 0 15,-3-3 1-15,-5 1 1 0,-6 0 2 16,-2-1-2-16,-4-2 1 15,-6-1 0-15,-6-1-1 16,-4 0-1-16,0-1 0 16,-9-2 1-16,-1 2-1 15,-2-1 0-15,-3 0-1 0,-5 0 1 16,0 1 0-16,-7-3-1 16,0 3 1-16,-5-4 0 15,-4 0-1-15,-3 0 1 16,-5-2-1-16,-1-2 1 15,-3 2-1-15,-3-2 0 16,-3-2 0-16,-4 2 1 0,-3-5-1 16,-3 3 1-16,-4-2-1 15,-2 1 0-15,-4-2 0 16,1-1 0-16,-6 2 2 16,4-2-4-16,-1 1 4 15,0 0-2-15,1 1 0 0,-1-2 0 16,-1 1 0-16,-2 0 0 15,1-1 0-15,-2 1 0 16,0 0 0-16,0-3 0 16,1 2 2-16,0-1 2 0,-1-3-3 15,2 4 2-15,-3-3-2 16,1 0-1-16,0 1 3 16,2 1-3-16,-1-3 0 15,1 3 1-15,2 0-2 16,-1-3 2-16,3 4 0 15,-1-3-1-15,0 0 0 16,-1 0 1-16,-1-2-3 0,-5 3 4 16,1-3-2-16,-4-1-1 15,0-1 2-15,0 1-1 16,-1-1 0-16,3-3 1 16,-1 0-1-16,2 0-1 15,0 0 2-15,3-3-2 0,1-4 2 16,4-2-1-16,1-4 0 15,3 2 1-15,3-6-1 16,0 0-1-16,1-2 2 16,2-2 0-16,1-1-1 0,4-3 2 15,1 0-2-15,6 0-2 16,-1-1 2-16,3-3 3 16,-1 1-4-16,8-1 2 15,3-1-2-15,4-2 1 16,7-4 1-16,1 0-1 15,7-3-1-15,8-2 2 0,2-2-1 16,5 0 0-16,6 1 1 16,9-1 2-16,0-6 6 15,6 7-1-15,4-6-5 16,6-1 2-16,4-1-6 16,5 2 3-16,8 0-3 0,4 0-2 15,5-2 4-15,5 2-1 16,14-2-4-16,9-2 2 15,9 0-5-15,12-2 10 16,10 0-2-16,9-3-1 16,17-4 0-16,10-5 1 0,24 0-1 15,18-2-4-15,33-3 2 16,32 1-4-16,42 1-19 16,44-1-27-16,42-3-108 15</inkml:trace>
  <inkml:trace contextRef="#ctx0" brushRef="#br0" timeOffset="41217.96">5833 14974 453 0,'10'-2'6'0,"-1"-7"-24"0,-2 5 20 16,-4 1 0-16,-3 3 3 15,2 0-9-15,-2 0 1 16,0 0-4-16,2 3 5 16,0 8 0-16,2 3 3 0,-1 6-3 15,2 7 3-15,-1 3 0 16,1 10 0-16,0 0-1 15,0 12 2-15,-2 4-2 16,-1 6 1-16,3 10 0 16,-1 2-1-16,1 6 1 15,2 6-2-15,4 7 1 16,-4 7 2-16,0 2-3 0,0 8 1 16,1 6 3-16,-6 5-4 15,-2 4 3-15,0 5 0 16,-13 1 0-16,0 3 2 15,-3-4-2-15,2-2-2 0,-1-4 4 16,5-12-4-16,6-7 0 16,4-10 0-16,0-10 0 15,7-7 1-15,8-10 0 16,1-11-1-16,4-11 1 16,-3-8-1-16,2-11-1 15,-7-10 2-15,1-7-8 0,-3-10 1 16,-6-2-4-16,-4-20-22 15,0-10-27-15,-2-12-17 16,-10-10-4-16,-3-9 18 16,-1-8-56-16</inkml:trace>
  <inkml:trace contextRef="#ctx0" brushRef="#br0" timeOffset="41717.9">5592 15589 292 0,'15'-67'42'16,"4"2"-19"-16,0 5 4 16,-1 2 1-16,0 8-16 0,0 2 3 15,-6 6-3-15,0 2-6 16,-2 7-5-16,-1 4 1 15,-1 4 1-15,-3 9-2 16,0 2-1-16,0 6 2 16,-1 5-5-16,4 3 0 0,-3 0-4 15,2 8 3-15,3 12 0 16,2 9 3-16,-2 10 1 16,1 11 0-16,-2 9-1 15,0 11 1-15,-4 8 2 16,-3 10-2-16,-2 6 3 0,0 12 2 15,0 1-3-15,-5 8 0 16,-4 5 0-16,-1 3-3 16,2 5 2-16,-1 1-1 15,0 6 0-15,0-1 3 16,0 4 0-16,0-1-2 0,1-3 0 16,1-2 0-16,2-7 1 15,2-10-2-15,3-11-1 16,0-8 2-16,0-9 0 15,3-12-2-15,4-8 0 16,1-16-11-16,1-10-36 16,-2-19-40-16,5-22-177 0</inkml:trace>
  <inkml:trace contextRef="#ctx0" brushRef="#br0" timeOffset="46281.1">7350 15727 201 0,'5'2'117'15,"-2"-2"-96"-15,1 0-19 0,-3 0 3 16,1 0 8-16,-2 0-7 15,0 0-1-15,0 0-5 16,0 0 2-16,0 0-2 16,0 7-1-16,0 1 1 15,0 7-1-15,4 8 1 0,-3 7 0 16,1 6-1-16,0 9 0 16,-2 6 2-16,0 7 1 15,0 6 0-15,0 3 1 16,-4 0 3-16,3 0-2 15,-3-4-3-15,4-1-1 16,0-3 1-16,7 0 1 16,5-4-3-16,0 2 1 0,1 0-1 15,-3-3-1-15,-3-1 0 16,-3-3-4-16,-4-5-7 16,0-3-7-16,-11-9-21 15,-4-14-65-15</inkml:trace>
  <inkml:trace contextRef="#ctx0" brushRef="#br0" timeOffset="46765.44">7089 15901 311 0,'0'-17'7'0,"0"-3"-2"16,0-1-13-16,-7 0 9 0,0-3 0 15,-5 5-1-15,4-1 1 16,-1 2-6-16,2 4 3 15,3 1 3-15,0 6-1 16,4-1 0-16,0 3 0 16,0 0-1-16,0 3-3 15,0-1 0-15,0 3 4 0,0-2 4 16,0 1 0-16,0 1-1 16,0 0-1-16,0 0-3 15,0 3 0-15,0 7 0 16,0 10-8-16,4 10 0 0,4 12 14 15,0 11 10-15,3 12 0 16,0 9-3-16,-1 10 4 16,-3 6 4-16,-3 3-8 15,-2 4-8-15,-2-1-1 16,0 0-1-16,6-15-33 0,9-22-234 16</inkml:trace>
  <inkml:trace contextRef="#ctx0" brushRef="#br0" timeOffset="56281.28">23067 3053 196 0,'9'8'17'16,"-4"-7"15"-16,-1 1-8 0,-4-2-6 15,0 0-6-15,0 0-6 16,-1 0-2-16,-6 0-11 16,0 0-13-16,4 0-16 15,-2 0-9-15,3 0-39 16</inkml:trace>
  <inkml:trace contextRef="#ctx0" brushRef="#br0" timeOffset="56984.35">23067 3053 213 0,'-27'-42'23'15,"23"31"-19"-15,1 2 1 16,-2-2 3-16,-1 2-6 0,-3-3 0 16,2 1-1-16,0 1-1 15,0-1 1-15,1 2-1 16,0 1 5-16,5 1 37 15,-1-1-8-15,2 2-1 16,0 1-8-16,0-1-4 0,0 3 0 16,0-2-3-16,0 1-7 15,0 1-1-15,0 0-4 16,0 3-1-16,0-1 1 16,0-1-2-16,0 2 1 15,0 0 3-15,0 0-5 0,0 0 0 16,0 0 1-16,0 0-5 15,0 0 2-15,0 0-5 16,0 6 0-16,0 8 4 16,0 2 0-16,0 7-1 15,0 6 3-15,0 6-4 16,0 6 3-16,2 8 0 0,1 2-3 16,1 12 4-16,4 4 0 15,-3 12-4-15,0 7 2 16,0 6 0-16,2 16 0 15,-1 6 1-15,0 9 1 16,-1 8-2-16,0 7 3 0,-3 9-3 16,0 3 1-16,-2 11 2 15,0 6-1-15,0 9 5 16,-2 7 4-16,-2 13-1 16,1 4-4-16,-1 7 0 15,3 7-3-15,-1 6 1 16,-2 5-1-16,-2 3-3 0,-1 5 2 15,-3 6-2-15,-5 4 0 16,-1 2 4-16,0-3-3 16,4-1 1-16,1-4 5 15,3-12-5-15,5-7 3 0,3-12 0 16,0-7 1-16,0-17 0 16,5-6-3-16,1-12-2 15,-1-9 1-15,1-14-2 16,-1-16 1-16,-4-16 2 15,1-22-4-15,-2-21-3 0,0-20-22 16,0-19-10-16,0-23-4 16,0-14-24-16,4-35-7 15,-1-28-223-15</inkml:trace>
  <inkml:trace contextRef="#ctx0" brushRef="#br0" timeOffset="58265.52">23092 2560 493 0,'27'-43'16'0,"-1"0"-16"15,-9 7 3-15,-8 5 8 16,-3 6-8-16,-6 6-1 15,0 1-2-15,0 8 0 16,0-1 0-16,0 7-5 16,0 1-7-16,0 3-7 15,0 0-2-15,0 0 8 0,0 0 6 16,0 3 0-16,0 5-1 16,9 2 2-16,6 4 5 15,11 4 6-15,11 2-2 16,14 6 3-16,13 0-1 15,10 1 2-15,18 3-3 0,7-2 2 16,11 2-2-16,11 2-1 16,8 1 1-16,10 2-4 15,10 3 2-15,10 1 0 16,11 0-3-16,8 2 2 0,11 0 0 16,12-3-2-16,3-3 2 15,5-4-2-15,5-2-3 16,1-8 4-16,-1-9-6 15,-5-5 3-15,-4-7 1 16,-6-1-6-16,-16-17-7 16,-7-3 2-16,-13-6-8 15,-9-2 3-15,-8 0-2 0,-15 1 1 16,-7 3 10-16,-11 6 8 16,-12 1 0-16,-10 3 2 15,-11 3 1-15,-14 4 14 16,-8 3 5-16,-14 5-5 0,-8 0-3 15,-7 4-3-15,-8 12-11 16,-1 11 2-16,-2 12-4 16,-1 16 1-16,0 19 2 15,1 13 0-15,1 20-2 16,3 16 2-16,0 15 1 0,-3 10-2 16,0 12 2-16,-7 7-1 15,-3 8 0-15,-3 6 3 16,-6 6 0-16,0 4 0 15,-4 7 4-15,-5 5-2 16,0 11 7-16,0 5-3 16,6 8-5-16,3 9-1 0,0 1-1 15,1 5-2-15,10-2 2 16,4 2-2-16,0-5-1 16,7-5 3-16,-3-5-2 15,3-8 5-15,2-8 3 16,-1-3-5-16,-2-12 1 0,3-9-2 15,-8-8-2-15,-2-10 2 16,-5-13-2-16,-6-15 1 16,-3-13 0-16,-5-14-1 15,-14-18 0-15,-11-14 2 16,-8-16-4-16,-11-14 0 0,-15-7 0 16,-11-10 1-16,-13-6 4 15,-15-9 1-15,-16-4-6 16,-12-9 2-16,-10-4 3 15,-12-3-3-15,-13 0 3 16,-6-7-2-16,-11-6-2 0,-11-3 3 16,-5-3-3-16,-11-2 1 15,-9-6 2-15,-9-2-4 16,-11-1 2-16,-7 0 2 16,-12-3-4-16,-3 1 3 15,-7 2 0-15,-1-2-4 16,1-1 6-16,4 2-4 0,11 2 1 15,14 6 1-15,22 0-1 16,25 9 0-16,30 3 6 16,35 7-1-16,29 4 4 15,32 0 3-15,27 12-9 0,19 11-2 16,20 7-2-16,25 7-3 16,34-4-26-16,33-16-224 15</inkml:trace>
  <inkml:trace contextRef="#ctx0" brushRef="#br0" timeOffset="59374.79">20158 2930 142 0,'50'0'-2'0,"-5"-5"15"16,-11-2 27-16,-5 3-28 16,-6-1-1-16,-7-3-8 0,-3 3-1 15,-2 0-5-15,-6-2-15 16,-1 0-54-16</inkml:trace>
  <inkml:trace contextRef="#ctx0" brushRef="#br0" timeOffset="60077.89">20072 2820 136 0,'-44'0'13'0,"0"0"-11"16,-7 0 5-16,2 0 1 0,-2 1-2 16,4 3-2-16,2 2-2 15,8-3-1-15,10 1 0 16,3-1-2-16,10-1 2 15,5 1-1-15,7-3-4 16,2 2-7-16,3 0 21 16,12-1 29-16,11 1-16 0,6 2 0 15,10-1-14-15,14 1 0 16,11 2 1-16,12 1-3 16,14 0 0-16,13 0-2 15,14 5 7-15,13-1-1 16,11 2-7-16,5 1 1 0,9 0-2 15,0 1 0-15,-5 0 1 16,-1-2 2-16,-6-2-1 16,-10 1-1-16,-4-3 1 15,-13 2-3-15,-4-4 0 16,-8-2-2-16,-9-1 2 0,-9 0-1 16,-13-6-1-16,-11 2 0 15,-13-2-1-15,-14-9-3 16,-15-3 1-16,-16 0-7 15,-7-4 1-15,-14-2-9 16,-13-1 0-16,-8 0 10 0,-7-1 6 16,-3-1 5-16,1 5 3 15,9 0-5-15,8 4 4 16,4 5 5-16,10 2 1 16,6 1 9-16,3 6 18 15,4 0-31-15,0 0-13 16,7 11 6-16,8 5 1 0,6 9-2 15,6 3 1-15,7 7 6 16,6 0-2-16,1 5-2 16,0-3 0-16,0-2 0 15,-2-1-1-15,-3-3 0 0,-6-4 3 16,-6-8-1-16,-10 1-1 16,-9-4-3-16,-5 0-1 15,-25 0 0-15,-15 6 5 16,-23 3 3-16,-18 5-2 15,-28 9-1-15,-13 7-2 16,-7 4-4-16,5-5-85 0</inkml:trace>
  <inkml:trace contextRef="#ctx0" brushRef="#br0" timeOffset="61265.28">18489 2903 380 0,'-5'-28'34'16,"0"6"-11"-16,5 10 3 15,0 5-10-15,0 7-12 16,0 5-23-16,3 13 3 0,4 14 15 15,3 11 2-15,2 13 0 16,0 7 2-16,0 11 0 16,-2 2-3-16,-5 3-10 15,-1-4-4-15,-1-9-13 16,-2-7-4-16,1-9-21 16,3-16-28-16,4-13 8 0,1-18-76 15</inkml:trace>
  <inkml:trace contextRef="#ctx0" brushRef="#br0" timeOffset="62671.46">18156 2706 456 0,'14'-36'15'0,"6"0"4"15,-1 6 2-15,8 3-7 16,0 4-11-16,7 5-3 16,2 6-6-16,6 5 5 15,-6 7 1-15,-2 0 0 16,-4 7-2-16,-6 13-15 0,-8 8-28 16,-9 6-1-16,-6 9-6 15,-1 8-10-15,-7 6-11 16,-10 6 25-16,-7 6 20 15,-3 5 22-15,0 2 7 16,-5 1 0-16,3 0 7 0,-3-1 8 16,7-4 8-16,2-4 3 15,5-4-6-15,9-9 6 16,7-7-3-16,2-5-11 16,9-11-6-16,13-7 7 15,4-8 1-15,7-5 9 16,8-9 8-16,2-3-7 0,4 0-15 15,-1-12-4-15,3-3 3 16,-5-3-6-16,-3-3-2 16,-6 0 0-16,-6-4-3 15,-2 0-1-15,-8 0-2 0,-2 2 0 16,-3 1 0-16,-3 5 1 16,-4 4 6-16,-3 4 0 15,-1 3 1-15,1 6 1 16,-1 0-3-16,2 6-8 15,5 8-3-15,1 6 10 16,2 5 0-16,1 2 0 0,1 1 1 16,4 1-1-16,1-6 1 15,2-3-1-15,2-6 0 16,3-7 1-16,2-5 1 16,5-2 0-16,-2-9-2 15,0-5 1-15,1-4 2 0,-5-2-2 16,-2-2 1-16,-4 1-1 15,-9 2 0-15,1 1 0 16,-6 7-2-16,-1 0 4 16,-3 6-1-16,-3 3 1 15,1 2-2-15,4 0-5 0,-2 9-5 16,1 5 7-16,2 5 2 16,2 2 0-16,2 2 0 15,0 0 0-15,3-2 1 16,0 1 0-16,3-4-1 15,2-4 2-15,3-1-2 16,0-5 0-16,0-4 0 0,5-4 2 16,1 0 0-16,0-11 1 15,-1-8-1-15,2-10-2 16,2-6 2-16,-1-12-1 16,1-6 1-16,-2-8-4 15,-2-5-12-15,-5-6-4 0,-2 1-5 16,-8 3 16-16,-5 4 8 15,-6 11 9-15,-1 12 19 16,0 10-10-16,-8 13-2 16,-2 13-7-16,-4 5-11 15,-2 22-6-15,-5 11 3 0,2 16 2 16,3 8-5-16,5 14 3 16,8 8 1-16,3 1 2 15,10 2 2-15,19-5-4 16,7-6-1-16,9-9 4 15,7-12-1-15,2-11 2 0,2-10 1 16,1-9-2-16,-7-14 4 16,-1-6-4-16,-7 0 1 15,-5-15 2-15,-6-7-1 16,-12-4 0-16,-4-5-1 16,-7 5-9-16,-4-1-4 15,-2 7 6-15,-2 2 2 0,0 9 19 16,0 6-4-16,0 3-8 15,-2 2-9-15,0 10 2 16,0 6-1-16,1 5 1 16,1 2 1-16,0 0 3 0,1 0 2 15,10-2-4-15,2-5 2 16,3-5 0-16,5-6 3 16,3-1-1-16,1-6 2 15,3 0-2-15,1-3 1 16,1-7-2-16,-1-4 1 15,0-1 0-15,-5-1-1 0,-1 1 0 16,-5 5 4-16,2 5 3 16,-2 3-3-16,-2 2-2 15,4 7-5-15,2 11-2 16,6 5 4-16,2 6-1 16,4 3 1-16,5-4-1 0,3 2 2 15,7-4-20-15,3-8-27 16,2-10-55-16,2-12-26 15</inkml:trace>
  <inkml:trace contextRef="#ctx0" brushRef="#br0" timeOffset="63374.54">21363 3162 469 0,'-18'-11'-25'16,"2"6"34"-16,-1 5-12 0,-3 21 1 15,0 15-1-15,-2 12 0 16,3 15-2-16,2 12 2 16,4 9 3-16,4 7-1 15,4 5 4-15,0 0-5 16,3-2 2-16,-2-6 4 16,-4-6-2-16,-4-6-1 0,-8-13 2 15,-10-8-1-15,-8-8 4 16,-8-15-1-16,-8-11-3 15,-2-11-2-15,0-10-20 16,7-13-35-16,7-17-57 0,13-8 20 16,13-10 30-16,13-2 46 15,4 0 31-15,19 1 38 16,10 2 14-16,7 4 15 16,7 5-35-16,9 8-17 15,8 5-6-15,7 4-1 16,7 9-8-16,11 2-10 0,-5 7-3 15,-1-1-1-15,-2 3 0 16,-17-1-2-16,-11-3 7 16,-15 1-5-16,-13-1 2 15,-7 2-1-15,-11 2-7 16,-4 1-2-16,0 0-32 16,-9 0 18-16,-1 1 25 0,-2 9-3 15,2 0 0-15,-2 7-2 16,5-1 0-16,2 2 1 15,4 2 0-15,1-5-2 0,0-2 0 16,0-5 2-16,6-3 7 16,5-3 18-16,4 0-12 15,2-2-9-15,3 0-2 16,0 0-1-16,1 0 0 16,-2 0 2-16,-4 0-5 15,0-2 4-15,-1 2-2 0,-3 0 0 16,0 0 0-16,4 7 0 15,-3 2-4-15,8 6 2 16,-1 1 3-16,10 3-14 16,3 1-20-16,8-1-14 15,0-5-24-15,2-1-14 16,6-5 9-16,-7-8-56 16</inkml:trace>
  <inkml:trace contextRef="#ctx0" brushRef="#br0" timeOffset="63796.4">22234 4000 124 0,'18'-25'42'0,"-6"2"23"15,0 2 1-15,-5 2-20 0,-6 2-12 16,-1 7-1-16,0 2-9 16,-4 8-16-16,-7 0-8 15,1 8-1-15,-1 9-1 16,-3 5 1-16,3 4 0 16,2 5-4-16,3 1 3 0,6 1 1 15,0 2-2-15,6-3 1 16,10-3-4-16,10-4 6 15,1-6-6-15,7-5 6 16,3-5-6-16,6-7-1 16,-3-2 1-16,-2-5-5 15,-3-10 7-15,-2-4-11 16,-12-7 2-16,-7-2-1 0,-5 2-11 16,-7-3 1-16,-2 6 28 15,0 5 4-15,-4 6 10 16,-1 6 7-16,0 6-14 15,0 3-14-15,1 14 1 0,2 8 4 16,2 3 3-16,0 8-3 16,6 1-1-16,6 4 2 15,11 0-1-15,4-4-2 16,7-2 0-16,7-5 5 16,5-8-1-16,-2-9-3 0,2-3-19 15,-9-10-21-15,-11-11-39 16,-23-20-80-16</inkml:trace>
  <inkml:trace contextRef="#ctx0" brushRef="#br0" timeOffset="64030.73">19969 3293 490 0,'0'-2'-31'16,"25"-9"38"-16,24 2-4 15,21 7-2-15,27 2-3 16,34 5 5-16,29 12-19 16,29 6-10-16,24 2-24 0,17 3-53 15,16-4-82-15</inkml:trace>
  <inkml:trace contextRef="#ctx0" brushRef="#br0" timeOffset="64936.94">24378 3964 309 0,'-6'-4'-2'0,"6"-4"31"16,0 5 1-16,0-1 1 15,0 2-12-15,0 1-6 16,0-3-9-16,8 3-5 15,8-1-2-15,11 2 3 16,12 0 0-16,18 0-8 0,13 5 7 16,15 4 2-16,15 0 2 15,10 0-1-15,9-4 1 16,3 4-3-16,0-3 1 16,0 0 1-16,-5-3-2 15,-15-3 2-15,-8 0 0 0,-21 0-4 16,-17 0 2-16,-19-6-16 15,-17-10-61-15,-15-4-61 16</inkml:trace>
  <inkml:trace contextRef="#ctx0" brushRef="#br0" timeOffset="65155.65">25763 3760 344 0,'7'0'-4'0,"15"0"27"15,12 0-8-15,6 16 1 16,15 7-2-16,6 9 1 15,5 7-5-15,2 5 6 0,-3 4-5 16,-10 0-4-16,-12-1-1 16,-19 3-5-16,-19 0-4 15,-12 2 0-15,-29 2 5 16,-21-3 2-16,-18 3-14 16,-17-1-17-16,-13-3-29 15,-5-2-64-15</inkml:trace>
  <inkml:trace contextRef="#ctx0" brushRef="#br0" timeOffset="65530.62">24504 5670 471 0,'5'0'18'15,"11"-7"-6"-15,4 1-6 16,3 3-5-16,11-1 0 16,7 3-1-16,15 1-1 0,17 0 2 15,16 3-8-15,15 4-28 16,18 6 10-16,16-4-1 15,11-2 8-15,4-2 13 16,-5-3 3-16,-11-2 2 16,-16-2 3-16,-24-10-1 0,-20-4 6 15,-19 0-3-15,-17-2-3 16,-14 2-6-16,-13-2-31 16,-7 2-24-16,-7 0-44 15,0 1 6-15</inkml:trace>
  <inkml:trace contextRef="#ctx0" brushRef="#br0" timeOffset="65702.49">26243 5510 208 0,'15'0'28'0,"3"1"14"16,3 8-5-16,3 3-4 15,0 6-3-15,3 2-5 16,-3 5-6-16,-2 2-5 16,-7 6-8-16,-1 5-3 0,-11 7-3 15,-3 1-1-15,-9 6 0 16,-12 1 0-16,-15 4 6 15,-13 1-5-15,-12 1-23 16,-12-6-19-16,-10-4-24 0,-7-11-71 16</inkml:trace>
  <inkml:trace contextRef="#ctx0" brushRef="#br0" timeOffset="66124.36">24431 7743 405 0,'-3'3'4'16,"3"-3"3"-16,0 0-4 15,5 0 24-15,13 0-6 16,11 4-16-16,12-1-1 16,19 5-4-16,14 1 4 15,17 1-1-15,17 5 0 0,15-3-2 16,10 5 2-16,11-5-3 15,5 2 6-15,0-4-6 16,-9-2 0-16,-13-6 0 16,-13-2-1-16,-23-6-2 15,-17-12-20-15,-22-10-19 16,-16-12-30-16,-14-11-95 0</inkml:trace>
  <inkml:trace contextRef="#ctx0" brushRef="#br0" timeOffset="66296.2">26206 7443 363 0,'39'39'2'0,"17"13"23"16,7 16 25-16,3 14-7 15,0 9-14-15,-6 8-5 16,-13-5 5-16,-24-2-11 16,-23-2-7-16,-25-5-7 0,-49-6-3 15,-35-8-6-15,-46-12-40 16,-28-26-47-16,-27-27-225 15</inkml:trace>
  <inkml:trace contextRef="#ctx0" brushRef="#br0" timeOffset="67405.53">24083 3434 245 0,'5'-18'81'0,"7"7"-30"16,-2 7-16-16,-1 4-7 15,-2 0-19-15,3 8-16 16,-3 13 7-16,1 11-3 16,2 7 0-16,-1 15 3 15,-2 14-2-15,-2 12 2 16,-2 16 4-16,-3 17-3 0,0 15-1 16,0 9-48-16,0 2-57 15,-3-7-161-15</inkml:trace>
  <inkml:trace contextRef="#ctx0" brushRef="#br0" timeOffset="67780.45">24012 5511 354 0,'3'50'68'0,"-1"7"-70"15,-2 11 3-15,0 14 0 16,-2 13 1-16,-9 7 3 16,-1 4-4-16,-2 5 1 0,-1 5-9 15,3-4-79-15,2-8-81 16</inkml:trace>
  <inkml:trace contextRef="#ctx0" brushRef="#br0" timeOffset="68171.1">23817 7347 540 0,'17'32'10'0,"3"11"-14"15,-1 19 6-15,-4 22 9 16,-3 16-2-16,-2 18 9 16,-5 10-6-16,-5 11-8 15,-13 7-1-15,-16 1-4 16,-3-16-42-16,5-20-186 0</inkml:trace>
  <inkml:trace contextRef="#ctx0" brushRef="#br0" timeOffset="70546">27389 3541 196 0,'-2'-11'-1'16,"2"-5"14"-16,0 1 34 15,0 0-1-15,0 0-27 16,0-3-6-16,0 1-2 15,-2-1-2-15,2 1-1 0,0 3 0 16,0 0 2-16,0 4 1 16,0 0 3-16,10 3-5 15,4 4-9-15,9 3-3 16,10 0 4-16,6 5-6 16,10 6 8-16,2 1 2 15,5 4-3-15,-2-3 0 0,-3 1 0 16,-5-2-1-16,-7 1-1 15,-5 1 3-15,-7 2-3 16,-3 1-1-16,-4 5 0 16,-1 6-1-16,-2 4 1 15,-5 7 0-15,-1 7-2 0,-4 11 3 16,-1 15-2-16,-5 10 2 16,-1 16 1-16,0 16-2 15,0 14 1-15,0 11 2 16,0 18-1-16,0 11-1 0,7 8 2 15,6 11-1-15,3 10-1 16,-3 3 0-16,-1-1 2 16,-3 1-2-16,-3 2-1 15,-4 1 4-15,-2-1-2 16,0 5 2-16,0 1-1 16,0-4-2-16,0-1 1 15,0-5 1-15,5-9 4 0,-1-9-1 16,-1-6 2-16,-1-9 5 15,-2-6-2-15,0-4 3 16,-2-9-3-16,-7-1-1 16,-4-8-4-16,-1-7-1 15,-6-8 1-15,-3-13-3 0,-5-6-3 16,-7-14 4-16,-8-14-2 16,-4-11 1-16,-6-10-2 15,-8-8 3-15,-7-10-3 16,-3-6 1-16,-6-7 0 0,-4-3 1 15,-3-2 4-15,0-7 4 16,-1-3-3-16,2-1-1 16,3-3-5-16,8 0 3 15,7-4-4-15,15 0 2 16,8 0 1-16,14-2-3 16,12-7 1-16,11-5 0 0,5-6 2 15,8-7-4-15,18-11-48 16,13-15-87-16,10-14-230 15</inkml:trace>
  <inkml:trace contextRef="#ctx0" brushRef="#br0" timeOffset="71874.02">28378 4345 201 0,'0'-13'180'16,"0"-5"-165"-16,6-1 2 16,3-1 10-16,1 2-9 0,9 0-7 15,4-1-4-15,11 3-7 16,13 1-3-16,10 7 3 16,19 2-2-16,16 6-1 15,13 0 6-15,17 4-5 16,11 6 2-16,7 3 8 15,2-2-7-15,-2-2-1 0,-9-2 1 16,-16-5 0-16,-18-2-1 16,-21 0 1-16,-21-2-1 15,-17-7-12-15,-19-4-36 16,-12-8-59-16,-7-8-130 0</inkml:trace>
  <inkml:trace contextRef="#ctx0" brushRef="#br0" timeOffset="72077.13">30086 4006 394 0,'48'12'5'0,"5"2"7"15,1 10 7-15,-2 4 3 16,-6 10-11-16,-5 7-5 16,-10 4-3-16,-11 7-2 15,-13 6-4-15,-7 6 3 16,-19 9-1-16,-20 5-1 0,-12 10-28 15,-12 7-29-15,-8 4-38 16,-5-1-121-16</inkml:trace>
  <inkml:trace contextRef="#ctx0" brushRef="#br0" timeOffset="72420.86">28744 7684 449 0,'15'7'10'0,"-1"-7"4"0,-2 0 8 16,-4 0 11-1,1 0-18-15,3 0-8 0,3 0-2 16,5 0-3-16,13 0-1 16,13 4-4-16,17 1-1 15,16 6-10-15,20-2-16 16,16 2 12-16,10-4-5 0,13-2 1 16,3-3-7-16,-5-2 5 15,-3 0-4-15,-9-7-2 16,-15-13-21-16,-19-10-57 15</inkml:trace>
  <inkml:trace contextRef="#ctx0" brushRef="#br0" timeOffset="72639.6">30533 7254 409 0,'51'31'13'15,"4"6"4"-15,1 9 14 0,-6 10 1 16,-8 8-14-16,-10 9-7 16,-14 4-7-16,-18 5-3 15,-18 0-1-15,-34-1-1 0,-35-4 6 16,-35-7-3-16,-32-11-7 16,-26-16-50-16,-12-24-66 15</inkml:trace>
  <inkml:trace contextRef="#ctx0" brushRef="#br0" timeOffset="76983.05">29643 4368 328 0,'2'127'6'15,"7"8"-6"-15,3 12 7 16,1 11 5-16,-1 13-2 16,3 9-4-16,-1 9 3 15,-2 8-1-15,3 3 0 0,-3 3-3 16,-4-5-3-16,-3-3 6 16,-1 2-1-16,-4-4 4 15,0-2-2-15,-7 1-7 16,-3 1 4-16,-6 4-3 15,2-4 3-15,-2-7 0 16,-1 1-6-16,2-12 1 0,0-10 1 16,1-14-2-16,-1-10 0 15,5-13 1-15,-1-13 0 16,1-12-2-16,0-12 2 16,3-11 0-16,-3-15 0 0,3-15 4 15,4-17 1-15,-4-9 0 16,2-14-7-16,0-10 1 15,0 0 7-15,0-14-3 16,-2-12-4-16,2-11 4 16,0-13 2-16,1-12-5 15,-4-16 2-15,3-14-2 0,-4-9-1 16,-1-13 3-16,-3-13 5 16,-3-8 1-16,-4-10-5 15,-4-6-3-15,-1-9 1 16,-2-2-1-16,1-12-2 15,-3-5 2-15,4-4 0 0,1-6-3 16,2-6 5-16,5-6-3 16,-3-3 2-16,4-5 0 15,0-6-2-15,0 3 1 16,-2-4-1-16,1 1 0 16,-1 3 0-16,-2 9 1 0,6 6-3 15,0 4 2-15,1 11 1 16,5 6-2-16,2 14 2 15,4 12-3-15,2 17 2 16,0 17 0-16,0 20 0 16,4 22-4-16,1 23-8 15,2 24-26-15,6 23-63 0,12 14-139 16</inkml:trace>
  <inkml:trace contextRef="#ctx0" brushRef="#br0" timeOffset="100201.36">11808 17611 196 0,'6'5'40'15,"-1"-5"-32"-15,0 0-7 0,-1 0 1 16,3 0 0-16,1 0 19 16,0-8-17-16,3 1 0 15,5-2 2-15,0 1-1 16,4-3-2-16,2 0 0 16,2 0 4-16,3 2 3 15,-1 3 1-15,1-4-4 0,0 3-1 16,1-1 4-16,3 0-5 15,3 1 2-15,2-3 0 16,3-2 0-16,3 4 1 16,4 0-2-16,3-2-3 15,4 2 4-15,7 0-1 0,4 5-3 16,7-2 0-16,2 5-2 16,10 0-2-16,3 0 3 15,1 0-2-15,5 0 1 16,6 0 0-16,0-4 1 15,5 1-1-15,1-3 2 16,0-1-3-16,-2-3 0 0,-5-2 2 16,-6-3 5-16,-9 2 4 15,-14 0 4-15,-12-1 3 16,-8 1 12-16,-10 3-22 16,-11-2-4-16,-8 6-2 0,-4 0-2 15,-6 3 1-15,-4 1-1 16,-5 2-8-16,0 0-52 15,0 7-24-15,-7 1-31 16,-2-6-53-16</inkml:trace>
  <inkml:trace contextRef="#ctx0" brushRef="#br0" timeOffset="103044.92">11619 18386 187 0,'-10'0'36'0,"-1"0"-32"0,2 0-4 15,0 0 2-15,0 2 3 16,-1-2-3-16,4 2-1 16,-1-1-1-16,1 1 1 15,3 0 1-15,-1-2-8 0,4 0-21 16,0 0 2-16,2 2 12 15,9-2 19-15,1 2 6 16,8 0-6-16,0 0-1 16,4 1 23-16,5 0-20 15,0-1 2-15,3 2-4 16,2-3 0-16,3 1-4 0,2 0 0 16,0-2-2-16,7 2 0 15,0-2 0-15,5 2 0 16,-2-2 0-16,7 0 0 15,3 0 25-15,4 0-43 16,2 0 25-16,1 0-2 0,5-2-3 16,-3-4 2-16,-2 1 0 15,0 2-2-15,1-2 5 16,5 1 2-16,0 0-3 16,2 2-2-16,4 0-1 15,4 1 0-15,-2-1 0 0,4 2 1 16,1 0-2-16,0 2 4 15,0-2-3-15,3 0-1 16,0 0-2-16,1 0 1 16,0 0-1-16,3 1 1 15,0 1 0-15,1 0-1 16,-3-2 1-16,1 0-2 0,5 0 2 16,-3 0 0-16,2 0-1 15,2 0 2-15,-2 0 1 16,2 0-3-16,-2 0 0 15,3 0-2-15,-3 0 4 16,0 0-2-16,0 2 1 0,0-2 1 16,3-2-1-16,-2 2 2 15,0 0 1-15,4 0-5 16,0 0 3-16,0 0-2 16,3 0 0-16,1 0 1 0,-3 0 1 15,-3 0-4-15,5 0 4 16,-4 0-2-16,-1 0-2 15,1 0 2-15,4 0 6 16,-5 0-6-16,3 0 0 16,2 0 0-16,0 0-1 15,6 2 1-15,-4 0 1 16,4 0-1-16,1 1 1 0,-1 1-2 16,1 1 1-16,1 0-2 15,2-1 2-15,-1 0 1 16,2-1-1-16,-2 1 1 15,0-4-5-15,-2 0 5 16,7 0 4-16,-1 1-1 0,2 1 0 16,3 2 1-16,-4 1-1 15,5 1-3-15,-1-1 8 16,-1 2-9-16,1-2 0 16,-4 1 1-16,-1-1 0 0,-1 0-3 15,2-3 2-15,0 3-4 16,1-1 3-16,-1-2-2 15,2-1 2-15,-5 2 0 16,1-3 1-16,-1 0-1 16,2 0-1-16,-3 0 3 15,4 0-4-15,-2 0 3 0,1 0 2 16,-2 0-3-16,-1 0 1 16,-4 0 0-16,-1 0 0 15,-8-4-1-15,-4-2-3 16,-7 1 3-16,0 0-2 15,-7-2 1-15,-1 1 0 16,-5 3 1-16,-1-1 1 0,1 2-3 16,-8 2-12-16,-6-1 13 15,-4-1 0-15,-8 0 2 16,-7-1 2-16,-5-3 4 16,-11 2 1-16,-2-3 8 0,-9 4-4 15,-5-2 1-15,-2 1 5 16,-4 0 3-16,-1 1-3 15,1 3-8-15,-3-2-5 16,4 0-3-16,-3 2 0 16,1-2-1-16,-2 2 0 15,1-1 1-15,-1 1-1 0,-1 0 2 16,3 0-1-16,-2-2 4 16,-1-1 3-16,1 1-2 15,3-4 1-15,-4-1 1 16,3-2-4-16,-2-2-2 15,-2 1-2-15,3-5 2 0,-3-1-3 16,0-3 3-16,0-6-2 16,0-5-1-16,-7-8 0 15,-3-6-5-15,0-7-1 16,-2-6 5-16,0-7-2 0,4-4 4 16,2 0 0-16,5-1 0 15,1 1 0-15,0 6 1 16,0 4-2-16,1 10 3 15,5 2-3-15,-1 10 1 16,0 8 2-16,-1 0-2 16,-3 12 2-16,-1-2-2 15,0 2 0-15,-1 4 0 0,-6-2-1 16,-6 2 1-16,0 2-2 16,-1 0-2-16,-6 2-2 15,6 2 3-15,-4 3 1 16,1 0 0-16,-5 2 2 15,-5 0-1-15,-6-5 1 0,-4-1 2 16,-10 0-3-16,-11-4 1 16,-5-1 0-16,-8-5 1 15,-9 1-3-15,0 0 3 16,-1 2-2-16,-2 2 2 0,5-1-1 16,0 2 0-16,5 3 0 15,0 0 0-15,4 1 1 16,1 0-1-16,3 0-1 15,2-4 1-15,7 1 0 16,3-3 1-16,3 3-1 16,4-3 0-16,7 2 0 0,3 3 0 15,4 2 0-15,1 2 0 16,4 2 0-16,0 2 0 16,5 0 0-16,3 7-1 15,-3 3 1-15,5 2-1 16,-1 3-10-16,-1 0 6 15,0 5 0-15,3 1 5 0,-2 4 0 16,0 2-3-16,2 3 2 16,0 8-2-16,2 1 4 15,-1 9-2-15,3 6 1 0,0 6 0 16,-2 5 0-16,1 6 0 16,-1 4 1-16,-4 3 0 15,2 0-2-15,-4 1 2 16,1 0-1-16,-1-1 0 15,0-3 0-15,4-4 0 0,3-3 0 16,3-2 0-16,3-9 0 16,0-3 0-16,2-6 0 15,0-7 0-15,0-7 0 16,1-5 0-16,1-8 0 16,-2-6 0-16,1-5 0 15,0-2 0-15,2-7 0 16,2-1 2-16,0 0 12 0,0 0 8 15,0 0-6-15,0 0-6 16,0-4-1-16,0-3-2 16,0 2 0-16,0-1-5 15,0 3-2-15,0-1 1 0,0 3-1 16,0-1-3-16,0 0-13 16,0 2-13-16,0 0-13 15,0-2-42-15,0-3-61 16,-2-8 16-16</inkml:trace>
  <inkml:trace contextRef="#ctx0" brushRef="#br0" timeOffset="103513.62">20678 17165 198 0,'10'0'-9'0,"2"0"18"16,1 2-11-16,-4 6 4 15,0 3-2-15,-1 8 2 0,2 6-1 16,-3 6 0-16,0 8 0 16,0 9 3-16,-1 12 2 15,1 5-3-15,-2 11 3 16,2 12 16-16,-2 5-19 16,2 3 4-16,-1 8 12 15,0-1 9-15,-1 1-10 16,0-5-4-16,1 1-5 0,0-3-3 15,0-3 1-15,0-3-5 16,1-7 0-16,1-6-2 16,-1-10-1-16,0-10-22 0,-2-14 23 15,2-14 0-15,-1-18 0 16,-3-12-52-16,-1-23-16 16,-2-18-15-16</inkml:trace>
  <inkml:trace contextRef="#ctx0" brushRef="#br0" timeOffset="104497.92">20657 17434 327 0,'7'-29'41'16,"10"1"-25"-16,2 3-11 15,1 3 7-15,-1 6 1 16,7 2-11-16,1 4 0 0,5-1-4 16,4 2 4-16,6 1-6 15,4 0-1-15,3 1 5 16,7-3 1-16,3 0 1 16,4 0-1-16,6-2 1 15,3 0-1-15,6-1 1 16,2 1-1-16,6-2 2 15,4-2-1-15,5 0-3 0,4 2 0 16,2-1 2-16,3 6-4 16,1 0-4-16,-2 7-5 15,1 2-4-15,-4 4 12 16,-6 9 2-16,-8 2 4 0,-8 5 2 16,-14 0-2-16,-8 3-3 15,-11-1 2-15,-10 5-1 16,-8 3-2-16,-6 3 2 15,-6 10 0-15,-3 7-1 16,-4 11 3-16,-2 6-3 16,-3 12 0-16,-3 5 2 0,0 7-1 15,0 0 1-15,0 0-1 16,-5-2-1-16,-4-7 1 16,-2-9 1-16,0-5-1 15,-3-8 1-15,-1-4 0 16,0-1-1-16,-5-3 1 0,-2-1 0 15,-3 2 0-15,0-3 4 16,-4-4-5-16,-3 2 3 16,-3-9 1-16,-6-3-3 15,-1-5 1-15,-11-10 2 16,-6-4-2-16,-7-8 0 0,-12-6-2 16,-8-3 0-16,-9-6 0 15,-8-8 2-15,-4-1 2 16,-3 0-2-16,-1-2 5 15,-4 3 3-15,0-1-1 16,-2 1 0-16,-2 0-3 0,2 2-3 16,-2-2-2-16,7-1 1 15,5 1-2-15,4-3 1 16,8 2-1-16,5-3-5 16,12 4-4-16,5-4-3 15,15 1-1-15,5 5 3 16,16-1-3-16,8 3 7 0,6 1 6 15,6 0-1-15,7 2 1 16,3-2 3-16,3 0 7 16,2 0-2-16,2-5 0 15,0 0-1-15,0-4-1 16,0-2 1-16,7-7-1 0,4-3-5 16,4-5 1-16,2-9-1 15,7-6-1-15,4-5 2 16,5-6-2-16,6-12 0 15,6-9 3-15,5-8-3 16,2-10-3-16,1-11-9 0,-5-10 0 16,-6-1-2-16,-14-3 8 15,-12 1-3-15,-13-1-13 16,-3-2-60-16</inkml:trace>
  <inkml:trace contextRef="#ctx0" brushRef="#br0" timeOffset="117123.63">21012 10718 363 0,'31'-10'14'16,"5"2"-6"-16,9 5 3 16,11 3-6-16,14 0-4 15,6 0 2-15,14 3-4 16,13 4 5-16,10 2-2 16,15 4-2-16,13 1 2 0,17 4-2 15,17 1-1-15,13 3 3 16,19 0-2-16,14-2 1 15,14 0-1-15,10-2 0 16,9-2 2-16,8-3 5 16,2-3 6-16,-4 1-8 15,-2 0-2-15,-14-5-1 0,-15 0 0 16,-17-6-2-16,-20 0-1 16,-26-9 2-16,-25-5 0 15,-15-6-1-15,-21 1 1 16,-18-1-1-16,-15 4 0 0,-11 0-1 15,-14 7 0-15,-15 3-4 16,-9 4-1-16,-9 2 2 16,-9 5-11-16,-5 12-28 15,0 12 25-15,-5 14 17 16,-5 10 1-16,1 13 1 16,-1 20-1-16,4 12 2 0,4 16 0 15,2 15 18-15,0 8-5 16,11 9-5-16,5 8 5 15,-1 1-2-15,0 4 0 16,0-10-5-16,-2 3 3 16,0-4 1-16,-6-5-5 15,-7-10 0-15,0-4-4 0,-14-11 1 16,-6-8-2-16,-14-13 0 16,-12-11-3-16,-11-10 0 15,-17-14 1-15,-16-14-6 16,-19-11-1-16,-19-11-2 0,-18-14 1 15,-15-8 1-15,-14-4 6 16,-10-4 2-16,-8-7-1 16,-6-1 1-16,-6 2 0 15,-5-1 0-15,-2 2 2 16,-9 1 3-16,-1 5-2 0,-6 3-2 16,-9 0 1-16,-2 0-4 15,-4 9 1-15,2 3 2 16,3 3-2-16,11 2 0 15,23 3 0-15,24 2-1 16,24-3-4-16,32 1 1 0,28-6 0 16,29-3 3-16,20-9 1 15,20-2-7-15,13-20-18 16,12-16-8-16,2-21-87 16</inkml:trace>
  <inkml:trace contextRef="#ctx0" brushRef="#br0" timeOffset="117545.49">21752 10607 504 0,'5'10'-36'0,"0"1"40"16,-5 10-14-16,0 17 6 16,0 18 2-16,-8 17 3 15,1 18-2-15,0 16 1 0,3 18 1 16,-1 19-1-16,4 15 0 15,1 16 1-15,0 14 0 16,-2 15 2-16,-1 6 7 16,-2 7 4-16,-2 5 3 15,-2 1 2-15,1-8-9 16,3-8-5-16,2-11 2 0,3-17-3 16,0-20-1-16,0-24-2 15,0-22-2-15,0-33-10 16,0-43-67-16,-2-42-251 15</inkml:trace>
  <inkml:trace contextRef="#ctx0" brushRef="#br0" timeOffset="119560.93">17983 9962 484 0,'20'-23'-12'0,"0"-4"19"0,3 0 6 16,4 7 3-16,0 6-10 15,9 3-7-15,0 1 1 16,3 6 0-16,5-1 0 16,-2 3 2-16,-2 0-2 15,-4 0-4-15,-7 0-6 0,-10 1-7 16,-4-1-5-16,-8 0-6 16,-5 1 3-16,-2 1-18 15,-4 0-61-15,-9 0 60 16,-1 3 40-16,-2 8 3 0,0 1-1 15,3 6 4-15,-1 4-2 16,0 2 8-16,1 3 13 16,1 2 5-16,-1 5 13 15,0 2 0-15,0 4-20 16,1 7-9-16,-2 1 1 16,3 5-9-16,-3-1 1 15,-1 2-1-15,3-3-3 0,-3-1 0 16,3-1-20-16,-2-3-47 15,1-4-10-15,-5-7-26 16</inkml:trace>
  <inkml:trace contextRef="#ctx0" brushRef="#br0" timeOffset="119779.68">17681 10605 332 0,'-8'0'65'0,"6"0"-40"0,2 0-16 15,7 0 12-15,10 0-7 16,3 0-4-16,13 0-5 16,9 0 1-16,7 0-3 15,11 0-2-15,9 0 1 16,9 0-2-16,10 0-22 16,0 0-34-16,1 0-42 0,-6-5-6 15,-7-2-53-15</inkml:trace>
  <inkml:trace contextRef="#ctx0" brushRef="#br0" timeOffset="120170.27">18682 10385 238 0,'0'-22'61'0,"0"8"-9"0,0 1-7 16,0 8-17-16,0 5-6 16,0 0-13-16,4 5-14 15,1 12 4-15,0 2-2 16,4 8 8-16,2 3 2 0,1 4-3 15,2 0-4-15,-2-1 1 16,0-5-1-16,5-4 2 16,-2-6-2-16,4-11-3 15,-3-6 3-15,5-1-3 16,3-8 6-16,-4-10-1 0,2-1-1 16,-2-2 0-1,-1-3 2-15,-4 3-3 0,0 2 3 16,-4 2 2-16,-3 5 0 15,-2 3 4-15,-2 4-1 16,1 5-3-16,-3 0-1 16,3 5-7-16,0 11-1 15,1 6 0-15,2 2 7 0,0 3-4 16,1-1 2-16,1-2-2 16,5-1 1-16,7-1 2 15,10-4-1-15,16-8 2 0,8-10-36 16,11-10-197-16</inkml:trace>
  <inkml:trace contextRef="#ctx0" brushRef="#br0" timeOffset="121560.83">18050 12669 376 0,'-2'-34'82'0,"-5"0"-77"15,-4 2-3-15,-9 7 2 16,-3 2 1-16,-6 7-6 16,-3 5 2-16,-2 4 1 15,-2 7-4-15,4 2 2 16,1 14 0-16,1 8-1 0,-1 6 1 15,4 7-3-15,2 2 1 16,1 6 1-16,5 2-1 16,8-3 1-16,9 2 0 15,2-5-7-15,13-4 8 16,14-9-5-16,7-9-1 0,7-8 8 16,8-6 2-16,4-5 1 15,3-5-2-15,-2-11-2 16,-2-6 2-16,-9-6-2 15,-7-9 0-15,-11-6 2 16,-11-2 1-16,-9-1-4 16,-5-4 2-16,-10 0-1 0,-11 3-2 15,-9 8 5-15,-7 3-4 16,-6 11-1-16,-1 13-1 16,0 9 2-16,-2 6 0 15,6 20-1-15,6 9-14 16,5 10-7-16,13 5-33 0,13 3-61 15,6-1-17-15</inkml:trace>
  <inkml:trace contextRef="#ctx0" brushRef="#br0" timeOffset="122279.53">18562 12780 462 0,'19'-22'2'0,"-1"1"11"16,-9 5 17-16,-4 9 3 0,-3 4-22 16,-2 3-10-16,0 6-7 15,0 10-3-15,-2 8 8 16,0 6 1-16,2 6-7 16,0 3-7-16,2-1 2 15,11-3-8-15,1-5 4 16,6-6 7-16,4-10 0 0,0-5 9 15,5-7 1-15,0-2-2 16,0-6 4-16,-1-6-2 16,3-4 4-16,-4 0-1 15,-3-2 0-15,-3 0 0 16,-1 4 2-16,-5 0-5 0,-7 4 1 16,1 3 1-16,-2 4-3 15,-3 3 0-15,-2 2-1 16,2 9-4-16,-1 6 6 15,0 3-2-15,1 5 1 0,-1 2 2 16,3-1-3-16,3-2 3 16,0-3-2-16,3-3-1 15,7-4 2-15,1-3-2 16,-1-4 2-16,4 0 1 16,4-2-2-16,0-1 0 15,-1-1 2-15,-4-3-2 0,5 0 0 16,-3 0 0-16,0-4 1 15,-4-11 3-15,1-6 3 16,0-8-1-16,-1-7 1 16,0-4-3-16,0-10-2 15,-5-4 1-15,0-7-3 0,-3-5 0 16,-5-5-1-16,0-3 0 16,-6 5 0-16,-1 6 3 15,0 10 0-15,0 12 0 16,0 14 10-16,0 15 0 15,0 10-8-15,-1 5-9 0,1 22-1 16,0 13 5-16,0 10-1 16,0 11 2-16,3 7 2 15,6 5-2-15,-2 4 0 16,0 0 1-16,1-2-1 16,-7-1-1-16,3-4-20 15,-1-11-21-15,3-14-47 0,-3-20-81 16</inkml:trace>
  <inkml:trace contextRef="#ctx0" brushRef="#br0" timeOffset="122451.39">19556 12659 512 0,'47'-22'13'15,"8"1"1"-15,6 6 2 16,12 7-1-16,5 8-10 0,5 1-5 15,7 6-19-15,-3 6-41 16,-12-2-65-16,-11-6-235 16</inkml:trace>
  <inkml:trace contextRef="#ctx0" brushRef="#br0" timeOffset="122935.8">18953 13419 323 0,'-7'-11'118'0,"3"9"-97"15,1 2-14-15,-1 20-12 16,2 12 1-16,-1 14 3 16,3 12 5-16,0 16 1 0,0 12-3 15,5 8 1-15,6 6 2 16,-4 2-2-16,-1-2-1 16,-6 0-1-16,-5-11 0 15,-14-9 0-15,-10-12-7 16,-6-15-25-16,-13-19-31 0,2-18-75 15,-6-16-71-15</inkml:trace>
  <inkml:trace contextRef="#ctx0" brushRef="#br0" timeOffset="124076.34">18632 13950 234 0,'95'13'134'16,"3"-3"-126"-16,1-1 5 16,-3 0 8-16,-9-2-10 0,-2-3-1 15,-16-3 7-15,0-1-9 16,-14 0-7-16,-4-3-1 16,-7-6-7-16,-10-2 0 15,-12-5 2-15,-3 0-4 0,-11 2 9 16,-8-2 0-16,0 0 0 15,-8 5 3-15,-11 4-2 16,-2 3 3-16,-7 4 5 16,-3 0-2-16,-3 13-2 15,0 7 2-15,3 4-4 0,3 2 0 16,4 2-3-16,7 2 0 16,10-3 1-16,7-2-3 15,0-5-3-15,17-4 6 16,2-4 1-16,7-4 4 15,1-7-1-15,3-1-4 16,-1 0 1-16,1-11 1 0,-2 1-2 16,-3-3 0-16,-3 3 0 15,-1-1-1-15,-6 2 0 16,0 6-1-16,-3 1-8 16,0 2-4-16,-4 3-2 15,1 10 10-15,-1-1 4 0,-3 2 1 16,-1-1-1-16,-3 0 2 15,1-3-1-15,-2-3 0 16,2-1 1-16,0-3-2 16,1-1 2-16,2-2 3 15,3 0 4-15,4 0-6 0,1-7-1 16,3-4 1-16,0 1 1 16,2-5-1-16,2 3 1 15,-2-1 0-15,-2 1-3 16,-2 1 1-16,1 4 1 15,-4 3-2-15,-3 4 1 16,4 0-2-16,-4 11-2 0,3 5 3 16,4 0 0-16,-5 2-1 15,3 0 2-15,-1-2-1 16,1-2-1-16,0-1 1 16,-1-6 1-16,-1-4-1 0,2-1 1 15,-1-2-1-15,1 0 0 16,-3-2 2-16,2-6-1 15,2-2 0-15,0-4-5 16,0 0 3-16,0 0 4 16,-1 0-2-16,1 3 2 0,-2 0 6 15,-2 6-6-15,-1 1 0 16,0 4 4-16,-1 0-6 16,0 13-2-16,-3 5 1 15,7 5-2-15,-7 4 2 16,0-1 1-16,1 3-2 15,-1-1-4-15,2-5-1 16,2-3 2-16,4-6 1 0,3-6 3 16,2-8 0-16,2 0 2 15,1-20 0-15,4-5-1 16,0-9 1-16,0-12-1 16,-3-6 1-16,-3-7 5 0,0-9-2 15,-7-2-3-15,-2-6-4 16,-3 1 5-16,-4 7-1 15,-3 11-1-15,0 14-3 16,0 11 4-16,0 20-1 16,0 12 2-16,2 19-12 0,0 18 6 15,3 16 1-15,-2 14 2 16,2 12 1-16,-4 3-1 16,-1 0 1-16,0-4-2 15,0-3 3-15,0-5-3 16,-1-4 1-16,1-5 1 15,0-4-1-15,5-6 0 0,9-6-19 16,4-15-60-16,6-19-133 16</inkml:trace>
  <inkml:trace contextRef="#ctx0" brushRef="#br0" timeOffset="124451.28">20919 14075 452 0,'11'0'5'0,"-2"-9"-3"16,-5 2 2-16,-1 3 3 15,-3 2-6-15,0 1 1 16,0 1 1-16,0 0-5 0,0 0 1 15,0 0 0-15,2 0 1 16,-2 5 0-16,0 4-1 16,2 2 2-16,-2 1-1 15,0 6 4-15,0 5-1 16,0 6 4-16,0 8-5 0,0 4 5 16,-2 8 3-16,0 2-7 15,-1 3 0-15,1-4-2 16,2-2-1-16,0-9 0 15,0-12-17-15,0-11-30 16,0-16-58-16,-2-9-10 0</inkml:trace>
  <inkml:trace contextRef="#ctx0" brushRef="#br0" timeOffset="124607.53">20724 14116 287 0,'-7'-34'39'0,"7"4"29"16,7 3 0-16,23 5-12 0,18 8-23 15,23 4-12-15,24 8-9 16,25 2-7-16,25 18-5 16,21 12 1-16,22 0-14 15,19-3-108-15</inkml:trace>
  <inkml:trace contextRef="#ctx0" brushRef="#br0" timeOffset="128216.75">19808 10580 318 0,'0'-6'7'16,"0"-1"9"-16,0-3 9 0,1 3 3 15,4 4-18-15,0-1-8 16,2 4-1-16,2-1 0 16,3 1-1-16,4 0 0 15,5 0-3-15,-1 8 1 16,7 3 1-16,6 2-5 0,4 5 7 15,7-2 1-15,4 8-3 16,9 1 4-16,8 5-2 16,7-1-1-16,9 5 0 15,2 0 0-15,5 3 2 16,2 3-2-16,5-1-1 16,-2 4 2-16,-1 0-3 0,-1-1-1 15,-3 1 2-15,-6-6 5 16,-4-2-2-16,-12-7-2 15,-10-3 1-15,-5-2 0 16,-12-5 0-16,-7-2-1 16,-8-7 0-16,-7-3 0 0,-4-3 1 15,-4-3-1-15,-4 0-2 16,-3-7-6-16,1-2-14 16,-3-2-5-16,0-3 18 15,0 0 8-15,0-1 1 16,-5 1 0-16,-2-2 0 0,-1 2 4 15,-4 0 3-15,0-3 6 16,-1 5-3-16,1-1-6 16,1 5-2-16,2-2 0 15,3 5-1-15,3 3 1 16,1 2-2-16,2 0-10 0,0 11-1 16,5 3 18-16,9 6-2 15,3 3-3-15,6 4-1 16,6 3-1-16,2 6 1 15,5 0-1-15,-2 0 2 16,0-3 1-16,-2-2-1 0,-5-3 4 16,-3-7 4-16,-7-2-5 15,-6-7-4-15,-4-1 2 16,-2-6 0-16,-5 0-2 16,-3 1 3-16,-11-5 4 15,-8 3 10-15,-7 0 5 16,-12-2-5-16,-13-2-8 0,-10 1-7 15,-9 4 0-15,-9 5-1 16,-4 5-2-16,3 9-1 16,10-1-53-16,10-1-133 15</inkml:trace>
  <inkml:trace contextRef="#ctx0" brushRef="#br0" timeOffset="129997.89">16745 12241 37 0,'-2'3'159'0,"2"0"-105"16,0-3-53-16,0 3 4 15,0 2-2-15,2 5 2 16,3 0 32-16,3 6-26 16,4 4-3-16,2 5-3 15,0 3-4-15,2 8 3 16,4 7-3-16,5 7 1 0,4 5-1 16,3 9 0-16,5 9-1 15,4 8 1-15,1 3 2 16,5 6 0-16,1 5-1 15,5 5 0-15,-3-6 1 16,2 3 2-16,0-2-3 0,1-5 1 16,-2-3 4-16,-4-8-1 15,-4-3-2-15,-6-7-3 16,-7-7 1-16,-6-9 3 16,-5-10-4-16,-7-9-1 15,-2-9 2-15,-5-7-1 16,-3-9-1-16,-2-2 0 0,0-5-1 15,0-2-1-15,0-2 3 16,-4-10 0-16,-6-6-8 16,-2-7-17-16,-2-6-8 15,-1-4-28-15,0-4 1 16,-2-6-27-16</inkml:trace>
  <inkml:trace contextRef="#ctx0" brushRef="#br0" timeOffset="130529.12">17475 12705 311 0,'6'-41'29'0,"1"4"-23"15,-2 6-4-15,0 4 11 0,-3 6 2 16,0 5-9-16,-2 3 0 15,0 5-3-15,0 1-1 16,-9 3-1-16,0 2-1 16,-2 2 2-16,-1 0-5 15,-3 11 2-15,3 7 1 16,-4 3-1-16,3 8-1 0,-1 6-1 16,-1 8 3-16,-1 9-1 15,2 5 2-15,-2 9-1 16,-2 4 1-16,-3 5 0 15,-1 3 0-15,-5 4 0 0,-5 1 1 16,-4-1 0-16,-4-3 7 16,-5 3-3-16,0-3-2 15,-1 1-1-15,-2-3 0 16,2-1-2-16,4-1 0 16,0-7-1-16,6-4 1 0,2-8 0 15,3-8 0-15,6-11 0 16,3-5 8-16,5-6 1 15,2-9-1-15,3-4 4 16,1-6-3-16,5-2 3 16,3-5 5-16,-1 0-3 15,2 0-2-15,-1 0-4 16,1-5-7-16,0-2 0 0,1-4-3 16,1 0-24-16,0-1-34 15,1-6-80-15</inkml:trace>
  <inkml:trace contextRef="#ctx0" brushRef="#br0" timeOffset="138185.25">19890 10604 165 0,'0'-12'12'0,"0"-1"0"0,0 2 4 16,0 1 0-16,2 1-6 16,2 0 9-16,-3-2-5 15,1 0-14-15,0 3 4 16,-2-2-2-16,0 2-1 0,2 2-1 15,-2-1 0-15,0 3 1 16,3 3-1-16,2 1-1 16,2 0-17-16,1 0 10 15,9 1 11-15,0 9 4 16,12 2-13-16,5 6 12 16,10 5-1-16,5 6-5 15,9 3 1-15,7 6-2 0,6 4 3 16,7 3-8-16,6 1 8 15,3 2 0-15,6 0 2 16,6 2 0-16,3 2 1 16,6-2 0-16,3 1 0 0,2 1 11 15,2-2-13-15,-4 2 4 16,-1-2-1-16,-8-4-3 16,-10-3-2-16,-8 0 1 15,-9-9-2-15,-12-6 2 16,-11-4-2-16,-7-8 0 15,-12-6 2-15,-10-5-3 0,-7-5 5 16,-7 0 10-16,-4 0 7 16,-3 0-12-16,-2-5-3 15,0-3-7-15,0-4-4 16,-9 2-4-16,-3-6-9 16,-3 2 3-16,-2-6-13 0,-7-2-6 15,-4-1 7-15,-3-5 5 16,-5-3 11-16,-4-1 7 15,-1 0 0-15,-2-2 4 16,-2-3 1-16,0 1-1 0,-2 2 1 16,-1 0 0-16,0 1-1 15,3 0 1-15,5 4-2 16,4 3 2-16,7 4-1 16,4 5 1-16,6 4-1 15,10 3 2-15,1 4 11 16,5 3 15-16,3 3 10 0,0 0 0 15,1 0-31-15,9 9 2 16,-1 5-6-16,7 4 1 16,2 7-3-16,4 5 0 15,5 6 0-15,5 3 0 16,4 6 1-16,8 1-2 16,3 2-4-16,3 0 1 0,-1-3 2 15,-5-2-1-15,-2-8 1 16,-4-4 2-16,-8-6-2 15,-6-5 2-15,-5-7 0 0,-6 2-2 16,-4-3 1-16,-6-4 0 16,-1 0-3-16,-2-1-3 15,-2-1 3-15,-8-1-2 16,-5-1 3-16,-6 0 3 16,-8-3 1-16,-5-1 1 15,-4 0-3-15,-5 0 1 16,-4 0-1-16,-3 0 1 0,-2 0 1 15,1 0-3-15,0 2 2 16,2 0 0-16,6 3-2 16,4 3 2-16,4 0-1 15,9 1-1-15,3 2 2 16,6-1-1-16,6-3-1 0,6 1 0 16,0-3-1-16,3-3 3 15,2-2 22-15,0 0 31 16,2 0-19-16,3-7-24 15,4-4-7-15,-2 1 5 0,4-5-6 16,0-1 2-16,-1-5-3 16,2-3 0-16,0-2-1 15,0-6-1-15,3-4 1 16,0-7-1-16,0-2 1 16,-2-7-1-16,-2-1 0 15,-1-6 0-15,-4 1 0 0,-5-4-1 16,-1 7 1-16,0 0 0 15,0-2-14-15,0-6-112 16</inkml:trace>
  <inkml:trace contextRef="#ctx0" brushRef="#br0" timeOffset="142934.88">23182 13595 211 0,'9'2'16'16,"-2"-1"-11"-16,-2 2 3 16,-1-2 13-16,2 3-17 15,-5-1-1-15,3 3-2 0,1 1 0 16,0 1 1-16,0 5 0 16,3 3 0-16,3 5 1 15,-4 2 0-15,0 4 1 16,1 6 1-16,-3 2-1 15,-3 3-1-15,-2 3 2 16,0 2 1-16,0 1-1 16,-6 3 1-16,-1 1 0 0,3 2-1 15,-1 2 0-15,1 1 0 16,4 1-2-16,0 3-1 16,6 1-1-16,5 0 0 15,3 1 0-15,-1-6 0 0,3-2 0 16,-8-11 3-16,4-6 4 15,-5-7 1-15,-4-12-3 16,1-2 4-16,-4-6-2 16,0-3-2-16,0-4-2 15,0 1 2-15,0-1 0 16,0 0-1-16,0 2 1 0,0-2-3 16,0 0 2-16,-2 0-3 15,-2 0-1-15,1 1 0 16,-2 2 1-16,-7-3 0 15,2 3 2-15,-8-2-1 16,-2-1 0-16,-1 2 0 0,-8-1-1 16,0 1 0-16,-5 0-2 15,0 1 1-15,-2 2-1 16,-1 2 0-16,-2 2 0 16,2-1 2-16,-2 5-3 0,-2-4 2 15,-3 2-2-15,-1 2 2 16,-2-5 0-16,1 4-2 15,-5-2 1-15,3 1 0 16,-4 0 0-16,0-1 0 16,-1 3 0-16,-1-2 0 15,-1 3 0-15,0-2 2 0,0 1-4 16,0-4 4-16,0 1-2 16,-3 0-1-16,1-3 1 15,-3-4-1-15,-1-1 1 16,0 0 1-16,-2-2-1 15,4 0-1-15,-2 0 2 16,3-2-1-16,6 0 0 16,6 0 0-16,3 1 0 0,6 1 0 15,5 0 1-15,8 0-1 16,4 0-1-16,3 0 2 16,6 0-1-16,3 0-1 0,4 0 1 15,-2 0 2-15,3 0-3 16,-1-3 5-16,2 2 2 15,1-1-1-15,-1 1-1 16,0-3-1-16,2-2 3 16,0-1 0-16,0 0 0 15,4-2-3-15,4-4-5 0,4-1 3 16,2-1-2-16,6-3-1 16,5-4-3-16,2 1-1 15,5-4 3-15,1 4 2 16,4-4-2-16,4 2 1 0,-2 3 1 15,3 0-2 1,-4 4 4-16,-1 0 1 0,-6 4-2 16,-4 1 4-16,-5 0-1 15,-7 4 2-15,-3 0 2 16,-3 3-4-16,-6 1 0 0,-3 2-1 16,0 1-4-16,0 0-6 15,0 1-13-15,-3 10 16 16,-6-1 5-16,-6 4 0 15,-1 3-2-15,-6 1 1 16,-6-1-1-16,-8-1 1 16,-7 1 0-16,-4-2 1 0,-4 0 0 15,-5-1 0-15,0 0-1 16,-3-2-1-16,3 1-2 16,2 1 2-16,4-2-1 15,1 3 1-15,10-2-2 0,3-1 3 16,6 2 0-16,2-5 1 15,7 2 1-15,4-3-2 16,7 0 0-16,1-1 2 16,4-1-1-16,3-1 0 15,2 0-1-15,0 2 0 16,0 1 2-16,2 0 3 0,8 3 2 16,4 5-2-16,6 0 0 15,2 4-4-15,5 1 1 16,2 4-1-16,3 0 1 15,2 2-1-15,2 1 0 16,-4-1 1-16,0-2-1 16,-1 0 0-16,-1 0-2 0,-1-2 4 15,-3 0-2-15,-3-3 1 16,-4 0 0-16,1-2 0 16,-6-6-1-16,1 1 0 15,-4-4 0-15,-1-2 1 16,0-4-1-16,-2-1 3 0,-1-2 4 15,0 0 2-15,3 0-2 16,-3-7 0-16,0-4 1 16,0-1 1-16,-1-4-1 15,-1-4-4-15,-3-1 0 16,-2-4 1-16,0-4-1 0,0-2-1 16,0-1-4-16,0-3 2 15,0-4 0-15,0 1-1 16,0-3 1-16,0 2-1 15,0-4 0-15,5 2 0 16,2-2 0-16,1 0 0 16,-1 2 0-16,2-3 2 0,-2 9-5 15,-2 0 4-15,1 10-1 16,-2 4 0-16,-3 9 0 16,-1 3 0-16,0 5-1 15,-8 3-44-15,-7-5-24 0,4-12-102 16</inkml:trace>
  <inkml:trace contextRef="#ctx0" brushRef="#br0" timeOffset="150621.81">17446 9976 228 0,'0'-36'26'16,"-7"1"-21"-16,0-3 19 15,2 4-4-15,-2 0 3 16,-1 2 0-16,3 2-6 16,3 5-1-16,-2 2-4 0,3 5-5 15,1 2-4-15,0 5-1 16,0 4 0-16,5 0-2 15,10 3-9-15,7 3-4 16,12 1-3-16,12 0-1 16,13 0 8-16,11 8 10 15,13 3-4-15,8 0 5 0,5-1-4 16,4 0 5-16,2-5-2 16,1-2-1-16,-3-1 3 15,-1-2-2-15,-1 0 3 16,0 0-1-16,-5 0 0 15,-3 0 0-15,-9 0-3 0,-13 0 1 16,-11 2 0-16,-11 0-1 16,-14 3 0-16,-13 1 0 15,-4 4 0-15,-8 5-2 16,-2 2-7-16,-1 12 2 0,0 5 3 16,-1 8-5-16,3 12 7 15,1 5 1-15,-4 7 0 16,2 7 2-16,-1 2-2 15,0 4 2-15,-2-6-1 16,1 1 0-16,-3-2 1 16,2-2 0-16,2-5 4 15,-3 2-4-15,5-5-1 0,-1 2 1 16,1-3 0-16,-1-4 0 16,0 0 0-16,-3-4-1 15,-2-5 1-15,-5 1-2 16,-12-6 1-16,-8-6 0 15,-12 1-2-15,-10-6 0 0,-8-4 5 16,-12-3-1-16,-7-2 0 16,-8-5 0-16,-6-2 0 15,-4-4 6-15,-4-2-6 16,-4-5 1-16,0-2-2 0,3-3 0 16,0 0 0-16,2 0 2 15,9-5-3-15,4-6 2 16,11-3-3-16,5-4 1 15,10-1-1-15,5-8-10 16,7 0 2-16,6-5-16 16,8-4-15-16,3-5 7 0,6-5 2 15,6-6-6-15,5-7-27 16</inkml:trace>
  <inkml:trace contextRef="#ctx0" brushRef="#br0" timeOffset="150949.91">17515 9965 179 0,'10'-44'32'0,"7"5"-3"16,-1 4 23-16,-1 12-12 0,-2 6-9 16,-2 4-20-16,-1 8-9 15,-4 5-4-15,-2 6-3 16,1 18-15-16,-3 6 16 15,1 15 2-15,2 6 2 16,-3 12 1-16,1 8-1 0,1 8 1 16,1 3-1-16,2 6 1 15,-2 1 0-15,3 4 5 16,-1-1 4-16,0 6-2 16,3 6-3-16,2 3-3 15,-2 3 1-15,3 4-3 16,1 8 3-16,6 2-11 0,3-4-61 15,12-12-105-15</inkml:trace>
  <inkml:trace contextRef="#ctx0" brushRef="#br0" timeOffset="155840.18">18662 9150 165 0,'-7'-23'31'16,"2"2"-3"-16,0-1 1 16,0 1 6-16,0 1-14 15,3 2-13-15,2 0-1 16,0 1-4-16,0 1 0 0,2-1-3 16,8 2 0-16,5-2-2 15,5 3-2-15,5 0 3 16,7 4 1-16,10-3 2 15,6 2-1-15,13 4-1 16,5 1 1-16,9 5 5 16,9 1-5-16,6 0 0 0,9 3 7 15,4 10-10-15,11 4 7 16,8 7-4-16,5 8 0 16,8 5-1-16,9 10 1 15,0 5-2-15,8 6 0 16,3 6 2-16,3 4-4 0,3 7 3 15,-1 0 0-15,-4 0 1 16,0 4-2-16,-5-1 1 16,-7-2 1-16,-5 1-1 15,-9-5 0-15,-12-1 1 16,-8-5-1-16,-15-7 0 0,-14-5 0 16,-20-14 0-16,-14-5 0 15,-15-13 0-15,-14-5-7 16,-13-10 6-16,-5-7-29 15,-12-2 3-15,-11-14 23 16,-11-9-3-16,-7-5-11 16,-3-3 3-16,-3-2 12 0,1 3 3 15,3 2 2-15,6 4-2 16,8 7 1-16,9 4 2 16,3 7 1-16,10 2 6 15,5 6-3-15,2 0-4 16,2 6 1-16,10 6 16 0,10 8-14 15,5 3 3-15,9 9-4 16,9 4-2-16,3 3 0 16,6 2 0-16,0 2-1 15,-4-4 3-15,-1-3 0 0,-12-4 9 16,-11-5-3-16,-16-8-5 16,-10-1-2-16,-22-6-10 15,-27-2 10-15,-23-5-1 16,-21-3 2-16,-19-1-3 15,-15 3-1-15,-6 2-18 16,3 2-48-16,8 5-18 0</inkml:trace>
  <inkml:trace contextRef="#ctx0" brushRef="#br0" timeOffset="157199.44">21723 12309 140 0,'5'0'109'0,"2"-4"-91"16,-2-1 1-16,-2-1 20 15,-1 2-6-15,0 0-14 0,-2 0-7 16,0 1-5-16,2-1-1 16,-1 2-2-16,-1-1 1 15,2-1 2-15,-2 3-1 16,2-2-1-16,-2 2-1 16,0 1 0-16,0 0-3 0,0 0-1 15,-11 0-2-15,-7 0 0 16,-11 0 1-16,-12 0 1 15,-11 0 0-15,-9 0 1 16,-12 0-1-16,-14 0 0 0,-10-6 3 16,-10-1-4-16,-10-1-3 15,-8 0-8-15,-4-1-12 16,-5 1-9-16,3 0-4 16,0 1 4-16,4 0 10 15,3-2-2-15,7 4 15 16,7-2 7-16,8 0 2 0,12-3 2 15,15 2-1-15,14-1 2 16,12-4-1-16,14 2 4 16,11-5 14-16,8-3-2 15,7-2 4-15,7 1-6 16,2-4-1-16,0-2-4 16,10 2-5-16,4-2-3 0,1 3-4 15,7 1-4-15,9 3-22 16,-1 1-5-16,6 3-9 15,6 6-15-15,-3-1 33 16,0 5 18-16,1 2 16 0,-6 3 15 16,-6 0 8-16,-8 0 3 15,-5 0-21-15,-4 5-6 16,-10 5-5-16,-1-1-3 16,-3 4-2-16,-15 1 0 15,-7 0 4-15,-10 1 3 0,-7 2-4 16,-11 1 1-1,2 0-2-15,-5 3 1 0,0-1 0 16,0 0 0-16,8 1-1 16,6-3 2-16,10 0-3 15,11-1 1-15,10-1 0 16,11 1-1-16,11 1 11 16,20 1 20-16,24 8-3 0,22 6-19 15,27 12-3-15,25 12-4 16,28 13-2-16,24 12-2 15,24 6-63-15,16 1-70 16</inkml:trace>
  <inkml:trace contextRef="#ctx0" brushRef="#br0" timeOffset="163886.46">22269 9912 234 0,'0'-29'-18'0,"4"-3"39"15,3 4-8-15,-1 0 20 16,-1 11-19-16,1 1 7 15,-3 9-4-15,-3 3-1 16,2 4-7-16,0 12-12 0,-2 8 3 16,0 12 3-16,1 6-2 15,3 6 1-15,2 4 0 16,3 2-1-16,3 4 1 16,4-4 0-16,5-3-2 15,3-5-1-15,3-2 1 16,2-8 0-16,0-6 0 0,-4-4-1 15,-6-8 2-15,-4-3 0 16,-12-6-1-16,-4-5-2 16,-33 0-24-16,-22-10 26 15,-24 2 2-15,-29 1 0 16,-28 7-13-16,-22 0-56 0,-15 7-42 16</inkml:trace>
  <inkml:trace contextRef="#ctx0" brushRef="#br0" timeOffset="166089.41">26118 11786 253 0,'-6'2'0'16,"3"-2"18"-16,0 0-22 15,-4 2-7-15,0 0 11 16,-1 0 1-16,1 0 0 16,-1-1 0-16,3 3-1 0,-1-1 0 15,5 3 12-15,-3-2-12 16,2 1 0-16,2 0-2 15,0-3-2-15,0 0 3 16,2-2 7-16,9 0 13 16,5 0 3-16,10-4-8 0,2-5 5 15,12-2-7-15,1 1-5 16,7-5 5-16,10 1 2 16,0-2-4-16,4 2 0 15,5-6-4-15,2 2-1 0,11-5-4 16,0 0 4-16,5-4-4 15,8 0-1-15,6 1 2 16,11-1-2-16,-1 0 0 16,9 2 0-16,4 2 0 15,6 1 1-15,1 3-2 16,4 1 1-16,3-1 0 16,2 3 0-16,-2 0 0 0,4-1 0 15,1 0 0-15,-2 1 0 16,-1-2 0-16,1 0 0 15,-5-2 1-15,-3-2-1 16,-6 3 0-16,-6-4 1 16,-7 3 0-16,-5-1 1 0,-10-2 4 15,-11 1 4-15,-6-1 2 16,-12 1-4-16,-7 1 2 16,-9 2 0-16,-14 0-3 15,-10 6 0-15,-7 0-5 0,-11 2 0 16,-7 3-4-16,-3-3-8 15,-8 2-22-15,-12-6-10 16,-6 1 4-16,-8-5-11 16,-3-3 6-16,-10 1 2 15,1-3 26-15,-5 5 11 16,3-1 4-16,-3 2 2 0,7 8 0 16,5 4 0-16,9 1 1 15,6 3 2-15,5 2 0 16,7 0 14-16,4 2-10 15,5 3 1-15,-1-2 1 16,4-2 7-16,0 4 12 16,0 1-6-16,12 3-2 0,10 3-8 15,7 6-9-15,10 3-3 16,10 7-1-16,9 2 1 16,3 5-2-16,3-1 1 15,-1-2-2-15,-5-4 2 0,-6-4-1 16,-11-7 0-16,-7-4 1 15,-7-6 2-15,-11-3 1 16,-3-1 3-16,-8 1-3 16,-1 2-1-16,-4 2-4 15,0 3-1-15,-9 9 1 16,-4 6 1-16,-8 6 1 0,-6 11 1 16,-2 9 0-16,-5 7 0 15,-6 11 0-15,2 8-1 16,-1 11 0-16,5 9 0 15,5 6-1-15,9 8-29 16,10 0-46-16,10-12-87 0</inkml:trace>
  <inkml:trace contextRef="#ctx0" brushRef="#br0" timeOffset="166729.99">30602 9871 408 0,'9'-6'-23'0,"1"6"27"16,-2 2-6-16,-1 21 1 16,-2 16 3-16,4 15-4 0,2 21-2 15,0 16 6-15,1 16-1 16,3 20 4-16,-1 14 1 16,2 14 6-16,-4 10-4 15,2 14 1-15,-6 10-1 16,-2 6-1-16,-3 2-4 15,-1 10 0-15,-2 7 0 0,0 2 5 16,-2 5 1-16,-3 2 5 16,0 2 1-16,-1-3-3 15,5-3-5-15,-4 2 0 16,3-9-5-16,2-5 0 0,0-2 1 16,0-10-3-16,7-13 0 15,3-19-3-15,2-13-11 16,3-21 0-16,2-17-1 15,2-21-7-15,1-16-9 16,1-21-12-16,2-22-15 16,1-25-34-16,3-16-17 0</inkml:trace>
  <inkml:trace contextRef="#ctx0" brushRef="#br0" timeOffset="167651.81">30641 9853 13 0,'46'-18'311'16,"5"4"-291"-16,8 6-19 15,6 7-3-15,6 1 12 16,2 0-6-16,5 0-2 16,5 0-1-16,4-7 2 15,-1-3 0-15,6-3 1 0,3-2-1 16,7-1-3-16,0-3 1 15,1 0 1-15,-5 0-1 16,-6-3 6-16,-9-2 12 16,-15 2 1-16,-9-1-2 15,-13 0 1-15,-10 6-6 0,-11 5-2 16,-6 7-6-16,-9 5-4 16,-5 5-3-16,-1 20-8 15,-2 14-6-15,-2 17 4 16,0 18 6-16,0 18 3 15,-2 16 2-15,-3 18 1 16,1 13 0-16,-3 12 0 0,4 12 1 16,-2 6 0-16,3 6-1 15,2 6 2-15,0 7 1 16,2 1 0-16,6 6 2 16,4 3-2-16,2 6 2 15,-6 5 2-15,3 9 0 0,-3 1 0 16,-3 1-2-16,-3-1-2 15,-2-5 0-15,0-3-1 16,0-14 0-16,0-7 0 16,-2-10-1-16,-3-16-1 15,-2-10 0-15,1-14 0 0,-1-12-7 16,-7-13 3-16,1-12-5 16,-8-9-1-16,-1-13 0 15,-5-11 3-15,-6-13-1 16,-2-12 2-16,-11-17 2 15,2-12 3-15,-12-11 5 16,-7-5 1-16,-9-1 2 0,-8-9 0 16,-7-2 4-16,-10 5 0 15,1 3-4-15,-9 4 5 16,-3-1-7-16,-5 2 0 16,-2 8-1-16,1 4-1 0,0-1-3 15,2 1 1-15,12-3 0 16,7-2-1-16,8-6 0 15,10-2 1-15,9-15-2 16,8-10 1-16,8-5 2 16,12-10-1-16,9-4 0 15,9-8 8-15,10-3-7 0,3-9-1 16,3-10-19-16,3-12-33 16,-1-11-87-16</inkml:trace>
  <inkml:trace contextRef="#ctx0" brushRef="#br0" timeOffset="168948.59">28183 10213 22 0,'0'-23'337'16,"0"0"-308"-16,-4 2-19 0,-12 4 4 16,-9 9-7-16,-9 6-5 15,-11 2-2-15,-13 7 0 16,-8 13 0-16,-4 8 0 16,-4 11 1-16,-1 9-1 15,7 11 1-15,7 9-1 0,7 5-1 16,11 9-1-16,8-1-2 15,14 0 6-15,10 0-4 16,7-6 4-16,4-7-6 16,15-13 4-16,4-11 1 15,7-11 0-15,4-14 3 16,4-13 0-16,3-6 9 0,0-18-5 16,1-14-3-16,3-8-2 15,1-12 0-15,-3-6-3 16,-1-9 0-16,-4-11-1 15,-7-8-5-15,-9-6-2 16,-8-10-7-16,-10-1 0 0,-10 5 2 16,-12 12 11-16,-5 17 2 15,-2 17 3-15,0 25 1 16,-1 22-1-16,3 12-4 16,3 26 0-16,0 19 3 0,4 16-3 15,9 11-14-15,11 12-40 16,6 7-15-16,22 3 11 15,12-4-18-15</inkml:trace>
  <inkml:trace contextRef="#ctx0" brushRef="#br0" timeOffset="169682.9">28235 10869 235 0,'36'-35'11'0,"-7"-2"12"15,-2-2 25-15,-10 6-7 16,0 7-21-16,-10 3-8 15,0 8 5-15,-7 8 5 16,0 7-11-16,-2 3-12 0,-9 15 0 16,-3 6 1-16,1 7 0 15,-1 9 0-15,3 1 1 16,8 2-15-16,3-6-10 0,1-3 0 16,14-11 7-16,8-7 12 15,6-9 5-15,5-7 6 16,4 0 5-16,1-10-3 15,1-7 2-15,-5 2-2 16,0-2-1-16,-2-1-4 16,-11 0 0-16,2 6-1 15,-6 2-1-15,-6 0 1 0,-3 5 1 16,-3 3 7-16,-1 2-6 16,-3 0-5-16,-2 0 2 15,0 6-2-15,0 5 0 16,0-1 1-16,0 2 0 15,0 3 0-15,0-4 1 16,0-1-1-16,0-1 0 0,5-1 0 16,7-1 0-16,2-2 1 15,5 3 0-15,-1 1-1 16,4 4 2-16,-3 2-4 0,-1 0 5 16,-2 3-1-16,1 0 0 15,-3 2-1-15,-1-1-1 16,2-1 1-16,2-1-1 15,3-5 1-15,-1-2-1 16,5-2 0-16,-1-6 1 0,3-2 1 16,-5-13 0-1,0-14 1-15,-3-14 5 0,-5-13-1 16,-8-15-2-16,-5-9-1 16,0-11-1-16,-5-4-2 15,-5-2-1-15,-2 7 1 16,3 3-1-16,4 16-1 15,2 15 2-15,3 17-1 0,0 14 8 16,0 21 19-16,0 9-20 16,0 25-12-16,0 18 4 15,3 20 0-15,4 12 3 16,-2 12 0-16,2 2-2 0,0 4 1 16,-6-2 0-16,-1-7-9 15,0-7-14-15,2-9-15 16,3-14-32-16,2-20-109 15</inkml:trace>
  <inkml:trace contextRef="#ctx0" brushRef="#br0" timeOffset="169886.01">29014 10689 543 0,'29'-40'-4'0,"7"-5"14"15,6 4 19-15,0 6-7 16,9 6-17-16,12 10-8 16,12 17 2-16,16 7-1 15,15 29-13-15,16 16-41 0,15 11-41 16,9 0-141-16</inkml:trace>
  <inkml:trace contextRef="#ctx0" brushRef="#br0" timeOffset="171448.4">30959 13247 429 0,'9'-19'-9'16,"2"1"13"-16,-6 0 12 15,-5 8 1-15,0 0-14 16,-2 7-1-16,-10-2-5 0,-5 3 3 15,-3 2 0-15,-4 0-4 16,-1 0-4-16,-4 9 3 16,-2 3 4-16,-3 2 0 15,-3 4 0-15,-9 2 1 16,-6-1 1-16,-9 5-2 16,-14-2 1-16,-13-3 1 0,-16 1-1 15,-13-5-1-15,-12 0 2 16,-11-5 0-16,-10-1-2 15,-4-1 2-15,-4-2-1 16,-5 1-1-16,-5 2 2 16,-2-1 0-16,-4 2-1 0,-8 4-1 15,-1-3 2-15,-2 0-1 16,-5 1 0-16,2 0 0 16,4-6-1-16,6 0 3 15,8-3-2-15,9-3 0 0,15 0 0 16,15-3 1-1,14-5-1-15,19-8 0 0,15 4 0 16,12 1-1-16,15-4 3 16,12 2-3-16,8-1 3 15,11-1-3-15,8 1 1 16,8-2 1-16,4-2 0 0,5 1 1 16,12-3-3-16,10 2-2 15,7 0-6-15,13 0-19 16,11 0 0-16,5 1-22 15,9 1 30-15,3-2-5 16,3 0-6-16,0-2 0 0,-4 2 11 16,-1-3 15-16,-5-1 7 15,-7 3-1-15,-7-1 18 16,-8 2 9-16,-7 5 17 16,-5 1-10-16,-9 5-9 15,-6 4-10-15,-7 3-5 16,-4 0-7-16,-3 9-7 0,-9 7 1 15,-11 5 3-15,-6 5-3 16,-14 2 1-16,-8 4 3 16,-11 2 0-16,-7 1-2 15,-5 1 2-15,1 1-1 16,-3-1 1-16,2 1-3 0,5-3 3 16,6-2-2-16,9-4 0 15,6-2 2-15,11-1-2 16,10-4 1-16,10-1-1 15,9 1 5-15,5-1 8 16,14 3 8-16,18 2 7 0,19 7-1 16,22 9-6-16,22 12-2 15,20 12-8-15,16 12-5 16,3 3-5-16,-5 4 1 16,-17-4-1-16,-29-8-2 15,-27-10 3-15,-36-12-23 16,-30-12-25-16,-39-16-5 0,-29-14-62 15,-19-8-84-15</inkml:trace>
  <inkml:trace contextRef="#ctx0" brushRef="#br0" timeOffset="175323.11">20736 12015 360 0,'0'10'-10'16,"0"-3"13"-16,0-1-6 15,0 4 3-15,0 7 1 16,0 4-1-16,-2 4 0 0,-1 4 2 16,1 4-4-16,-3 3 2 15,1 7 2-15,-1 2-2 16,0 5 0-16,-2 3 1 16,-1 4-1-16,1-2 1 15,-3 2-3-15,0 1 3 0,-1-5-14 16,2 0-21-16,0-6-33 15,2-6-25-15</inkml:trace>
  <inkml:trace contextRef="#ctx0" brushRef="#br0" timeOffset="175651.2">20364 12677 341 0,'19'3'30'16,"-2"-3"-28"-16,5 5-1 15,1 3-1-15,4 2 1 16,6 4 0-16,4 2-1 15,6 1 0-15,6 2 1 16,5-1-2-16,5 0 0 0,-1-2 2 16,-3-4-2-16,-3-2 1 15,-3-7-9-15,-10-3-7 16,-7 0-18-16,-6-7-5 16,-7-9-27-16,-4-7-36 15</inkml:trace>
  <inkml:trace contextRef="#ctx0" brushRef="#br0" timeOffset="176088.67">20610 11944 180 0,'20'0'36'0,"0"0"7"16,-1-4-4-16,5-1-7 15,1-1-14-15,2 3-3 16,6 1-8-16,1 2-1 0,5 0-1 16,0 0-4-16,0 9-1 15,-4-1 2-15,-6 7-2 16,-10-1-12-16,-7 2-14 15,-11-4-29-15,-1 1-33 0,-5-4-57 16</inkml:trace>
  <inkml:trace contextRef="#ctx0" brushRef="#br0" timeOffset="177713.56">21158 12564 433 0,'5'-14'-4'0,"-1"-2"22"16,-4 5-2-16,0 4-3 16,-5 5-11-16,-6 2-3 15,-2 2-3-15,-1 12-5 0,-1 10 1 16,1 2-6-16,4 10 1 15,2 3-3-15,1 4 6 16,3 2-1-16,1-1 4 16,1-3 4-16,-1-7 5 0,3-7-2 15,-2-9 1-15,2-8 0 16,0-8-1-16,0-2 8 16,0 0 35-16,2-12-28 15,5-6-7-15,0-6-5 16,4 0-1-16,3-5 0 0,3-3-3 15,3 0 1-15,6 0-2 16,4-2 0-16,1 2-3 16,-2 1 4-16,-2 6-3 15,-2 6 3-15,-4 10 21 16,-3 9-2-16,-2 0-12 16,-3 14-5-16,-3 7 0 0,2 5 1 15,-2 4 4-15,3 4-1 16,1 3 4-16,6 6-5 15,7 7-2-15,13 9-2 16,16-2-9-16,20-11-84 16</inkml:trace>
  <inkml:trace contextRef="#ctx0" brushRef="#br0" timeOffset="181307.16">10619 9089 238 0,'7'-7'7'16,"2"0"-10"-16,2 0 14 16,2 3-2-16,1 0-6 15,4-4 0-15,0 3-2 0,3-3-3 16,6 3 5-16,0 0-1 15,4 0 2-15,3 1-3 16,3 1 0-16,3 1 2 16,5 2 2-16,6 0-4 0,4 0-2 15,6 0 2-15,4 0-5 16,5 0-3-16,3 3-1 16,3-1 4-16,1 3 7 15,-1-1-3-15,-3 3 2 16,1-1-3-16,-4 2 4 0,-2 2-3 15,-4-2 0-15,-1 1 1 16,-5 2-1-16,-2-2 1 16,-4 1-1-16,-6-1 0 15,-2 0-1-15,-10 0 2 16,-2-3-1-16,-11 1 0 16,-4-4 0-16,-7-1 1 0,-3 0-1 15,-1-2 0-15,-4 0-2 16,-2-4 2-16,0-6-4 15,0 1 5-15,0-8 0 16,0 2 1-16,0-5 3 16,0-2 6-16,-5 1 1 0,-3-5 2 15,-1-2-5 1,-3 0-2-16,-3-2-3 0,-4-4-2 16,-1-2 0-16,0-3-1 15,1-2-2-15,-1-2 1 16,1 0 0-16,5-2 0 15,4 1 0-15,0-1 0 0,3-1 1 16,4 1 2-16,3-1 12 16,0 0 1-16,0 2 2 15,0 2-6-15,2 3-1 16,1 5-1-16,2 2-2 16,-1 2 3-16,-3 2-5 0,-1 6 0 15,0 2-1-15,0 0-2 16,-7 2-1-16,-5 6-2 15,-4 2-1-15,-5 0 0 16,-6 4 0-16,-7 5-2 16,-6 1 1-16,-12 0-3 0,-11 0 2 15,-9 7 3-15,-10 3-3 16,-8-2-6-16,-3 0-1 16,-7 1-2-16,5-3 3 15,0 1-1-15,9-1-4 16,4-1 3-16,2 1 5 15,4-3 4-15,5 1 0 0,-1-1 4 16,3-2-2-16,7-1 0 16,5 3 0-16,8-3 0 15,11 3 0-15,10-1 1 16,10 0-1-16,5 2 1 16,6 0-2-16,7 2-2 0,0 3-2 15,0 0-4-15,0 2 11 16,2 3 0-16,1 2 0 15,-1 5 0-15,2-1-2 16,-1 5 0-16,2 2 1 0,-2 1-1 16,0 6 0-16,1 2 0 15,-1 3 0-15,-1 1 1 16,-2 4-1-16,0-1-1 16,-3 2 1-16,-8 1 0 15,2 2 1-15,0-2-1 16,5-1 1-16,4-2-2 0,0-7 1 15,13-6-1-15,7-5-6 16,7-8 0-16,2-2 7 16,6-6 2-16,3-2 1 15,5-3-2-15,0-3 5 16,3 1 4-16,3 2 1 16,5 1-2-16,1 2-1 0,11 9-7 15,14 4-4-15,25 8-2 16,27-1-35-16,31-9-246 15</inkml:trace>
  <inkml:trace contextRef="#ctx0" brushRef="#br0" timeOffset="191915.95">9009 17446 154 0,'77'-10'26'0,"4"-3"-19"0,6 1-2 16,3-1 34-16,3 2-14 16,5-1-19-16,4-1 1 15,4 1 1-15,0-1 1 16,5 5 2-16,2-2 1 16,4 2-6-16,4 1 2 0,2 1-7 15,7 0 0-15,2 5 0 16,7-3-1-16,7 1 1 15,5-1 0-15,10 4-1 16,4-1-1-16,6-1 4 16,8 0 0-16,2 0-2 15,4 2 4-15,2 2 1 16,1-2-4-16,3 0 9 0,-1 0-10 16,-1 0 1-16,3 0-2 15,0 0 2-15,4 0-2 16,-2 2 1-16,1-9-1 15,5-1 1-15,-1 0 0 0,-1-1-1 16,1 0 0-16,-5-2 2 16,-2 3-1-16,-7-4 2 15,-2 4 2-15,-6-2-1 16,-6 2-1-16,2-1 1 16,-3 1-1-16,1 1-1 0,3 4-1 15,4 5 1-15,5-2 0 16,4 8-1-16,-1 7-2 15,3 1 2-15,-4 2-2 16,-2 1-3-16,-8-1-3 16,-7-2-4-16,-9-3 8 0,-8 1 3 15,-12-7-1-15,-8 0 3 16,-12-1 2-16,-11-1 5 16,-11-2 0-16,-9 1-3 15,-11 0 0-15,-9-1-3 16,-7 1-3-16,-5-2 1 15,-11-2 0-15,-8 1-1 16,-4-1 1-16,-10 0 0 0,-5 0 0 16,-5 0 12-16,-6-3-4 15,-4 1-1-15,-1 0 1 16,-2 1-2-16,0-1-2 0,0 0 0 16,0 0 2-16,0 1-4 15,0-4 0-15,0 2 0 16,0 0-1-16,0 0-1 15,0-5 0-15,-2-1 0 16,-6-5-1-16,-9-5-1 16,0-9 0-16,-7-9 1 0,-1-6-1 15,-6-10-1-15,8-8-1 16,2-2 0-16,2-2 2 16,7 0-1-16,2-1 1 15,5 4 1-15,4 1-1 0,1 6 2 16,0 5-1-1,0 7 0-15,0 7 0 0,0 8 1 16,-4 8 1-16,-1 4 0 16,-7 4-2-16,-1 5-1 15,-13 1 0-15,-4-1 0 16,-11 2-1-16,-8-4 2 0,-11 0-1 16,-6-2 0-16,-11-1-1 15,-11 1 2-15,-5 2 0 16,-10 1-1-16,-8 0 0 15,-11 3 1-15,-9-1 0 16,-11 3 0-16,-9-2 1 0,-7 2-2 16,-8 2 2-1,-7 1 0-15,-5-2-1 0,-7 0-1 16,-5 0-1-16,-4 1-2 16,-8-5 0-16,-2 1 3 15,-4 2-3-15,1-3 5 16,2 4-1-16,3 0-1 0,0 2 2 15,10-1-1-15,0 1-1 16,4 0 2-16,5 0-2 16,5 0 2-16,7 3-1 15,4-1 0-15,7 0-1 0,9 2 1 16,9-2-3-16,11-2-1 16,9 0-5-16,18 0 7 15,15 0 2-15,14 0-1 16,21 0 1-16,12 2 0 15,11 2-1-15,15 3 0 16,5 3-6-16,6 4 6 0,1 0 1 16,4 4 0-16,-1 5-3 15,1 2 6-15,0 0-3 16,0 3 0-16,0 1 0 16,0 3-5-16,3 6 0 15,4-3 1-15,3 5 2 16,-2 2 2-16,-1 3-1 0,0 1 0 15,-5 2 2-15,2 1-2 16,-2 0 1-16,2 0 0 16,-4-1 0-16,3-1 0 15,6-3 1-15,0-3-1 0,5-3-1 16,2-5 2-16,9-1-1 16,2-3 2-16,7-4-3 15,7 0 3-15,3-1-3 16,10-7 2-16,9 0-2 15,7-1 2-15,11-4-1 16,12-2-1-16,15 2-1 0,15 0 1 16,18 0 0-16,13 4 2 15,23 4-1-15,18 1 0 16,19 5-1-16,20 1 1 16,26 2-2-16,16-3-58 0,18-8-83 15</inkml:trace>
  <inkml:trace contextRef="#ctx0" brushRef="#br0" timeOffset="195353.21">11268 18190 238 0,'10'-7'20'16,"0"0"-7"-16,-3-2-7 16,-2 3 14-16,-2-1 3 15,-1 0-5-15,-2 2 1 0,0-4-15 16,0 0 1-16,0-2 2 16,-5-1 0-16,-2-4 1 15,-6 3 1-15,-5-3-2 16,-12 2-3-16,-14-2-4 15,-22-2 4-15,-38-5 5 16,-47-4 9-16,-64-9-11 0,-58-8-3 16,-65-17-4-16,-41-30-120 15</inkml:trace>
  <inkml:trace contextRef="#ctx0" brushRef="#br0" timeOffset="-214019.62">20684 16722 453 0,'0'-7'17'16,"9"-18"-14"-16,-5 14-2 16,-1 7 1-16,-3 4-1 15,0 0-7-15,2 10-34 0,-1 9 13 16,3 12 17-16,2 11 3 16,1 16 5-16,4 11 4 15,-1 10 1-15,3 8 0 16,3 8 0-16,0 4 3 15,3 7 3-15,2 8-1 16,4 5-2-16,0 6-1 0,4 5 2 16,0 4-4-16,5 0 1 15,-2 1-2-15,0-6 0 16,1-3 1-16,-4-4-4 16,-1-13 4-16,-4-12-1 0,-3-13-2 15,-1-14 0-15,-6-16 0 16,-1-54 0-16,-3 0 0 15,-3 0-17-15,1 0-29 16,-4 0-45-16,1-15-22 16,-5-66-58-16</inkml:trace>
  <inkml:trace contextRef="#ctx0" brushRef="#br0" timeOffset="-213363.41">20688 16458 334 0,'32'-16'72'0,"2"4"-70"15,9 2-21-15,6 7 7 16,5 3 7-16,9 7 4 15,8 3-24-15,9 7 4 16,11 1 24-16,4 1-11 16,9 0 15-16,8 3-6 0,4-2 1 15,4-2-5-15,2-6 7 16,0-1-2-16,-1-6 1 16,-6-5 3-16,-3 0 1 15,-9-7 4-15,-7-4 0 16,-7-1-4-16,-12-1 8 15,-8 5-7-15,-8 1-6 0,-8 7 2 16,-7 0-4-16,-9 3 0 16,-3 14-5-16,-5 7-17 15,-4 4 6-15,-7 10 1 16,-5 5 10-16,-6 5-1 16,-7 7 4-16,0 6 6 0,0 8-1 15,-9 6-1-15,1 4-2 16,-2 6 1-16,5 7 0 15,1 4 1-15,2 3 0 16,2 10 3-16,0 0 3 16,6 5-1-16,1-2 0 15,1 1 2-15,-3-4 0 0,-5-7-4 16,0-6 1-16,-12-3-2 16,-9-9-2-16,-9-8-2 15,-14-6 0-15,-7-9 1 16,-15-8 0-16,-10-12 2 15,-11-6-1-15,-11-13-1 0,-18-8 0 16,-14-8-1-16,-14-6 0 16,-16-6 0-16,-15-11 5 15,-16-2-3-15,-15-5-2 16,-8 0-18-16,-11-4-50 0,-1-11-60 16</inkml:trace>
  <inkml:trace contextRef="#ctx0" brushRef="#br0" timeOffset="-34756.04">666 12284 343 0,'-20'-30'14'0,"0"-8"7"0,6 1-6 16,-3-2-2-16,2-4-6 16,2 0-4-16,2 4 2 15,2 2 0-15,2 2-1 16,1 7 5-16,5 4 1 15,1 7 3-15,0 3 1 0,0 7-5 16,1 5-8-16,7 2 1 16,3 10-3-16,-3 17 0 15,4 14 1-15,-2 15-1 16,2 9 2-16,-2 12 2 16,0 8-4-16,4 5 3 0,-2-1 0 15,0 0-2-15,1-3-6 16,-1-8-8-16,-3-6-2 15,-1-11-1-15,-3-13 2 16,-1-16 5-16,-4-12 4 16,0-17-3-16,0-6 1 0,0-24 9 15,1-13-69-15,5-12-66 16,0-8 24-16,2-10 102 16,-2-1 35-16,-3-4 10 15,1-2 27-15,-4-1 26 16,0 1-34-16,-6 0-1 15,-3 4-11-15,-2 6-13 0,1 7-14 16,0 15 10-16,3 11-7 16,2 16-2-16,3 3-8 15,0 15-6-15,2 0-4 16,0 18-8-16,4 13-4 0,6 15 10 16,11 14 0-16,0 9 2 15,10 6 0-15,6 1-2 16,3 2 1-16,5-6 0 15,1-11 2-15,1-8-1 16,-6-9 2-16,-5-13-5 16,-2-8 10-16,-7-12 13 0,-3-11 7 15,-2-4 6-15,-7-16 4 16,4-11-14-16,0-14-16 16,-1-10-4-16,-1-12-2 15,-5-9 1-15,-2-5-3 16,-6-1 1-16,-4 6-4 15,0 12-8-15,-11 12 0 0,3 16 0 16,-1 19-4-16,1 13-18 16,5 6-29-16,3 15-57 15,1 5 11-15,18-1-145 16</inkml:trace>
  <inkml:trace contextRef="#ctx0" brushRef="#br0" timeOffset="-34271.69">2180 11943 470 0,'23'-17'14'0,"-7"2"3"15,-7 7-4-15,-6 4 12 0,-3 4-16 16,0 0-7-16,-14 0-13 15,-4 2-7-15,-8 7 7 16,-8 1 0-16,-1 6-6 16,1 4 11-16,1 2 2 15,6 0 0-15,10 6-2 16,4-2-3-16,9 3 7 0,4 3 0 16,14-3 0-16,6 2 1 15,13-1 2-15,2 3-2 16,11-1 2-16,-5 0 0 15,2 2 0-15,-3 2 0 16,-5 1 0-16,-6 1 0 0,-7-1 2 16,-8 2 0-16,-7-1-2 15,-7-5 3-15,-2-4-1 16,-15-6-1-16,-8-7 3 16,-6-3 9-16,-8-10 20 15,-5-3-6-15,-2-1 1 0,-8-14-5 16,0-3-14-16,4-5-9 15,3-2 1-15,6-4-2 16,10 8-26-16,13 2-26 16,18 8-40-16,5 6-82 15</inkml:trace>
  <inkml:trace contextRef="#ctx0" brushRef="#br0" timeOffset="-33678">758 13720 473 0,'-2'-5'-7'0,"2"-7"20"15,0 2 10-15,5 5 9 16,11 0-29-16,9-1-3 16,7 2-1-16,17 1-1 0,4-1 3 15,8-1-1-15,1 0-1 16,-3-1 3-16,-7 1-1 16,1 0 0-16,-11 3 0 15,-8 2-4-15,-7 0-1 16,-6 2-54-16,-15 1-28 0,-6 1-91 15</inkml:trace>
  <inkml:trace contextRef="#ctx0" brushRef="#br0" timeOffset="-33490.5">1059 13802 458 0,'0'14'19'0,"0"4"-18"15,0 7 2-15,-6 9 4 16,-1 7 0-16,0 7-6 16,2 11 0-16,2 3 2 0,3 4-8 15,5 1-35-15,9-12-35 16,3-10-89-16</inkml:trace>
  <inkml:trace contextRef="#ctx0" brushRef="#br0" timeOffset="-32974.91">1581 14034 446 0,'17'11'53'0,"-7"-4"-59"16,0 0 2-16,-3 7 3 15,0-1 1-15,0-3 0 16,-2 1-2-16,5-4 1 16,2 0 2-16,-2-3-6 0,5-2 5 15,1-2 0-15,4 0-2 16,2-13-3-16,-1 1 2 16,-1-8 3-16,0-1 2 15,-1-3-2-15,-2 1 10 0,-5 6 9 16,-3 0-9-16,-2 7 6 15,0 4-1-15,0 6-11 16,-2 7-5-16,7 13-4 16,-3 10 4-16,1 8 1 15,0 8 1-15,-3 12 0 16,-2 8 1-16,-3 5-2 0,-2 7 2 16,0 6 1-16,-4 4-5 15,-3-1 5-15,-3-8-4 16,-2-3 1-16,2-6-7 15,-5-13 8-15,-1-11-2 16,0-13-8-16,-2-9-1 0,-2-13 2 16,-2-11 12-16,0-2-3 15,-2-21 0-15,4-9-15 16,10-17-31-16,10-8-33 16,1-15-39-16,19-7-100 15</inkml:trace>
  <inkml:trace contextRef="#ctx0" brushRef="#br0" timeOffset="-32178.09">1805 14539 85 0,'32'-95'95'16,"0"1"3"-16,0 1-43 15,1 2-19-15,-3 2-13 16,2 7-10-16,-3 7 0 16,0 7 3-16,-2 14-3 15,-4 14 10-15,-3 11 10 0,-6 13-10 16,-3 12-9-16,-2 6-14 16,0 21-9-16,2 16-6 15,3 17 12-15,-1 15 4 16,3 16 1-16,0 15-1 15,-4 5-1-15,1 11 3 16,-2-2-3-16,-4 0 2 0,-5-4 1 16,-2-13-3-16,0-11 3 15,0-11-3-15,0-16 0 16,-6-13 2-16,1-13-3 16,0-7 3-16,-1-14-1 0,-1-11-4 15,0-3-3-15,0-22 11 16,-1-11-10-16,1-12-25 15,4-12-10-15,1-14 31 16,2-10 10-16,0-5 0 16,0 3 1-16,0-2 2 15,2 10 2-15,-1 10 8 16,8 15 4-16,1 10-4 0,4 11-3 16,1 11-4-16,2 10-1 15,1 4-4-15,0 4-3 16,0 5 0-16,-1 13-2 15,-2 5 1-15,-4 6-2 16,-7 3-1-16,-4 3-1 0,-8 5 0 16,-14-1 5-16,-9 0-1 15,-7 0 3-15,2-5 1 16,2-1 0-16,7-8-1 16,8-6 0-16,9-6-1 0,10-8-1 15,7 0-2-15,20-5 7 16,7 0 15-16,11-6-15 15,10-8-3-15,6 0 1 16,1-8-1-16,3-2 0 16,-2-5 1-16,1-1-2 15,-6-4 2-15,-4-5 0 0,-8-2-3 16,-8-2 1-16,-11-2 2 16,-9 5 1-16,-11 0 2 15,-7 8 7-15,-3 9-8 16,-12 7-3-16,-4 7-3 15,-7 9 4-15,-1 0 1 16,0 16-3-16,0 9 0 0,5 11 1 16,7 7-4-16,11 4 3 15,4 3-2-15,24 4-2 16,18-6 5-16,18 0-2 16,16-6 1-16,11-2 0 0,16-2 1 15,6-2 0-15,4-3-11 16,-4 0-41-16,-7-6-76 15,-24-7-214-15</inkml:trace>
  <inkml:trace contextRef="#ctx0" brushRef="#br0" timeOffset="-31615.65">875 15786 573 0,'-1'-9'28'0,"1"-9"-16"15,3 2 4-15,12 2-7 0,12-1-10 16,14 3-2-16,10-1 0 16,10 1-23-16,8 3 8 15,13 2 3-15,6 0 5 16,-5 3 7-16,0 3 0 15,-9-1-3-15,-15 2-5 0,-15 0-15 16,-17-2-9-16,-20 0-1 16,-7 0 17-16,-20 0-33 15,-13 0-73-15,-4 1 31 16,-2-1 41-16,-3 2 29 0,6 0 36 16,4 2 41-16,6 9-1 15,7 4 0-15,4 7 3 16,5 8-18-16,5 10 0 15,5 10-2-15,0 5-11 16,0 11-10-16,8 5-9 0,-1 6-5 16,-2 2 1-16,-5 0-31 15,0-4-18-15,0-7-48 16,-8-15-52-16</inkml:trace>
  <inkml:trace contextRef="#ctx0" brushRef="#br0" timeOffset="-30506.35">971 16431 437 0,'33'0'23'0,"4"0"-14"16,8 0-7-16,4 0 3 15,8 0-2-15,1 0-4 16,3 0 2-16,-5-7-11 15,4-4-10-15,-4-1-3 16,-9-6 10-16,-6-2 1 0,-6-3-1 16,-6 2 0-16,-5 2 15 15,-10 2 12-15,-1 3 10 16,-8 5 5-16,-1 4-16 16,-3 5-8-16,-1 0 0 15,0 5-6-15,0 10-5 16,0 4 8-16,0 0-1 0,2 5-1 15,2 1 1-15,1-4-1 16,1-3 0-16,3-4 1 16,3-4-4-16,3-4 3 15,-1-6-4-15,6 0-1 0,0-6 7 16,1-7 5-16,-1-5 3 16,0-4 1-16,-3-1 1 15,2-4 7-15,-5 5 5 16,-1 0-10-16,-5 6-9 15,-1 4-1-15,-3 4-4 0,-2 8-3 16,-2 0-3-16,1 3-24 16,5 10-8-16,0 5 36 15,1 3 2-15,0 4 3 16,6 2-3-16,1-2-1 16,0-4 3-16,2-1-2 15,4-4 2-15,-1-5-1 16,2-2-5-16,-1-6 8 0,2-3 0 15,0 0 2-15,0-12-1 16,-1-10 4-16,2-10-7 16,1-11-8-16,3-10 1 0,-3-13 1 15,-4-5 1-15,-3-8 1 16,-6 3 3-16,-6 2 5 16,-5 16 15-16,0 9 3 15,0 12-6-15,-5 16-7 16,-2 10-2-16,0 11-4 15,-3 9-17-15,-2 14-14 16,-5 17 26-16,1 10-4 0,2 10-10 16,0 9-12-16,7 6-4 15,7 1 7-15,1-5 8 16,17-7 13-16,7-13 2 16,6-8-2-16,-1-12 0 0,6-10 2 15,-2-10 12-15,1-6 5 16,-6-5-2-16,-3-2-10 15,-3-11 2-15,-2-6-4 16,-8-6-5-16,-1-3 2 16,-7-1-6-16,-3 2-3 0,-2 4 15 15,0 3 1-15,0 9 3 16,0 7 6-16,0 4-10 16,-2 2-6-16,-1 10-8 15,-4 6 6-15,4 2 2 16,-1 0-1-16,4 4-12 15,0-6 1-15,4-2-2 0,9-6 11 16,1-3 2-16,3-1-4 16,-3-5 14-16,4 2-4 15,-1-3-4-15,2 0 1 16,-4 0 0-16,0-4-1 16,-3-2 3-16,2 1-3 0,-4-1-1 15,0 3-3-15,2 0 0 16,-2 3 1-16,5 0 0 15,3 3-2-15,3 4 4 16,5 2 1-16,4 2-1 16,4 0 0-16,2-3-18 0,1-4-28 15,4-4-37-15,0-1-69 16</inkml:trace>
  <inkml:trace contextRef="#ctx0" brushRef="#br0" timeOffset="-30256.37">3429 15922 353 0,'0'-42'176'16,"0"8"-140"-16,-4 10-7 15,1 9-6-15,-2 8-15 16,-2 7-6-16,-1 12-6 0,-1 17-16 16,-3 12 15-16,-1 18 4 15,-3 12 0-15,1 11 2 16,0 4 0-16,-2-1-5 15,-2-3-7-15,-1-4 1 16,-4-8 0-16,-3-9-1 0,-3-10-22 16,-3-9-3-16,-4-16-31 15,1-15-25-15,-3-11-127 16</inkml:trace>
  <inkml:trace contextRef="#ctx0" brushRef="#br0" timeOffset="-29881.4">3364 16370 440 0,'68'0'16'0,"-4"-1"-13"16,-5-3 3-16,-16 2 1 0,-4-1-3 16,-10-2-2-16,-7-1-2 15,-8 1 2-15,-7-1-3 16,1 1 1-16,-8-2 3 15,0 1-1-15,0-1-1 16,-8 4-2-16,1-1 1 0,0 3 5 16,-2-2 1-16,1 3-6 15,3 0 2-15,0 0-2 16,3 6-2-16,0-1 4 16,2 1-3-16,0 1 0 15,6 4 1-15,5-1-6 0,1-1 4 16,2-2-1-16,5 2-5 15,-1-1-2-15,-1-5 0 16,5 1-8-16,3-4-4 16,3 0-9-16,-1 0-28 15,2-6-117-15</inkml:trace>
  <inkml:trace contextRef="#ctx0" brushRef="#br0" timeOffset="-29412.67">4180 16273 248 0,'0'-6'270'16,"0"-1"-253"-16,0 2-2 15,-3 2-3-15,-12 3-12 16,-3 0 0-16,-2 11-3 16,-2 7-1-16,3 3-3 0,3 1-3 15,4 5 0-15,8 0-10 16,4-4 0-16,2-2 2 15,15-3-6-15,3-2 17 16,7-5 6-16,2-4 1 16,2-6 2-16,-1-1 13 15,2 0-3-15,-7-10-7 16,2-4-1-16,-4-3-7 0,-1 0 6 16,-4-3-7-16,-5 1 6 15,-5 3 4-15,-2 3 9 16,-5 2-7-16,-1 6 7 15,0 2-10-15,0 3-9 16,-1 4-1-16,-1 7-2 0,-2 6 6 16,4 2 2-16,0 1-4 15,9 1 2-15,6 1 0 16,4-3-4-16,7-1 8 16,1-4-3-16,5-2 2 15,-3-4 0-15,1-4-1 16,1-4 4-16,-4-4-2 0,-4-12-13 15,-5-8-28-15,-15-6-56 16,-6-10-141-16</inkml:trace>
  <inkml:trace contextRef="#ctx0" brushRef="#br0" timeOffset="-29162.7">2467 15812 411 0,'-40'-12'69'0,"15"1"3"15,7 4-14-15,13-2-22 16,5 0-8-16,11 0-14 16,15-5-23-16,21 2 2 0,19 1-13 15,26 0-11-15,20 4 9 16,20 7-13-16,18 0-7 15,4 7-15-15,7 5-21 16,-8 5-78-16</inkml:trace>
  <inkml:trace contextRef="#ctx0" brushRef="#br0" timeOffset="-27818.7">2275 16629 330 0,'0'-5'41'0,"0"1"-21"15,-2-1 2-15,0 3 3 16,1 0-15-16,-1 2-1 16,2-2-7-16,0 2 1 15,0 0-3-15,0 0 2 0,0 0 4 16,0 0 9-16,0 0-1 15,0 0-9-15,0 2-3 16,0 7-4-16,0 9 1 16,0 9 0-16,0 10 0 15,0 10 1-15,0 10 2 0,8 16-1 16,5 7 0-16,3 6 0 16,3 9-1-16,5 6 1 15,0-1 0-15,-4 5-2 16,-6 0 2-16,-1 2-1 15,-6-2 0-15,-6-3 1 16,-1-6-1-16,0-8 0 0,0-13 1 16,-3-11-2-16,-5-16-2 15,3-12 2-15,3-13 1 16,-1-10-1-16,1-4-12 16,2-9-2-16,0 0-10 15,0-16-4-15,0-14-29 16,5-10-228-16</inkml:trace>
  <inkml:trace contextRef="#ctx0" brushRef="#br0" timeOffset="-27162.5">2373 17202 396 0,'-1'-7'33'0,"-1"-1"-31"16,0 1 0-16,0 2 2 15,1-2-5-15,1 0 2 16,0 0-2-16,0-2-1 16,0 2-2-16,5 1-2 0,4-1 8 15,2 2 1-15,5 0-6 16,4 1 2-16,7 2-3 16,3 1 3-16,8 1 1 15,4 1 1-15,9-1-1 16,5 4 1-16,3 0 0 0,6-1-1 15,1-1 1-15,-7-2 1 16,-7 0 3-16,-7 0-2 16,-14-7 6-16,-11 3-3 15,-8-3 3-15,-5 0-8 16,-7-4 2-16,-2-2-27 0,-10 1-94 16,-8-4-10-16,0 0 115 15,1 4 49-15,-3-3 34 16,6 4-25-16,0 3-12 15,5-3 10-15,3 2 3 16,3 2-17-16,2 3-6 0,3 2-5 16,0 0-7-16,0 2-6 15,8 0-9-15,9 8 2 16,8 4-2-16,6 6-3 16,3 5 7-16,0 4-1 15,-7 5 0-15,-5-2-6 16,-10 2-3-16,-12 0-12 0,-5-3-6 15,-17 3-10-15,-12-3-1 16,-5-2-26-16,-7-4-67 16</inkml:trace>
  <inkml:trace contextRef="#ctx0" brushRef="#br0" timeOffset="-26490.56">4109 17177 59 0,'-19'2'7'0,"-3"-2"-18"16,-6 0-44-16</inkml:trace>
  <inkml:trace contextRef="#ctx0" brushRef="#br0" timeOffset="-25537.44">3610 16943 385 0,'-3'-10'29'0,"1"-1"-9"15,-3 2-2-15,3 0-8 16,-1 0-8-16,-1 2-2 0,3 4 1 16,-2-3-3-16,1 4-13 15,2 0 12-15,0 2 1 16,-2 0 0-16,2 0-1 15,-3 0-1-15,1 10 1 16,0 5 4-16,-3 5-1 16,2 5 4-16,-1 5 0 0,2 4-1 15,-1 4-1-15,3 3-1 16,0-2-1-16,2 2-1 16,6-1 1-16,3-7-9 15,0-7-31-15,0-6-26 16,-6-9-3-16,-5-9 61 0,-2-2 9 15,-12-10-31-15,-6-10-14 16,0-5-31-16,-3-3-17 16</inkml:trace>
  <inkml:trace contextRef="#ctx0" brushRef="#br0" timeOffset="-25334.33">3490 17152 73 0,'-14'-34'125'0,"5"0"-23"16,5-2-54-16,2 1-14 0,2-1 3 16,2 2-7-16,11 0-10 15,1 0-7-15,8 0-8 16,8 0 15-16,3 2-21 15,8 2 2-15,6 2-1 16,2 3-1-16,0 3 1 16,5 3-2-16,-9 6 2 0,-7 4 1 15,-4 4-4-15,-8 5-13 16,-11 0-13-16,-6 12-32 16,-9 1-16-16,0 3-48 15,-17 0-63-15</inkml:trace>
  <inkml:trace contextRef="#ctx0" brushRef="#br0" timeOffset="-24287.53">3406 16923 316 0,'-23'18'27'0,"8"-3"-2"16,8 1-1-16,5-2-7 16,2 5-11-16,12-4 0 15,12-2-4-15,10-1 0 16,8-5-5-16,9-1-1 15,9-6 0-15,6 0 3 16,3-8 2-16,2-6 0 16,1 0-3-16,-6-6-15 0,-7 1 12 15,-10-1 6-15,-11 2 1 16,-15 6-2-16,-9 2 7 16,-6 5 22-16,-6 2 6 15,-2 3-19-15,0 0-10 16,-10 0-9-16,-2 0 2 0,-2 10 0 15,-6 6 1-15,-2 4 2 16,1 7-1-16,-2 5-1 16,5-2-1-16,4 0-16 15,2-2-1-15,10-9-2 0,2-5-5 16,0-3 11-16,14-9 16 16,0-2 9-16,6 0 6 15,3-11-5-15,-2-2-1 16,3-2 1-16,-2-2-10 15,-3-1-1-15,-1 3 1 16,-6 0-2-16,0 3 2 0,-9 3-2 16,2 3 1-16,-5 3-2 15,0 3-8-15,0 0-8 16,0 3-3-16,0 10 18 16,0 3 2-16,0 4 1 15,0 1-2-15,0 1-16 16,5-7-4-16,7-2-2 0,0-1 18 15,0-8-2-15,3-2-4 16,-1-2 20-16,3 0 5 16,-5-7 1-16,1-4-4 0,-3 2-1 15,-1-2-7-15,1-1-1 16,-2 1-3-16,1 2 4 16,-2 4-3-16,-1-1 0 15,1 3 0-15,0 1-2 16,2 2-2-16,1 0 1 15,-2 5-2-15,1 5 10 16,0 0-3-16,0 3-2 0,-2-3 2 16,-1-1-1-16,0-1-1 15,1-3 0-15,-2-2 1 16,0-3-1-16,4 0 1 16,0 0 1-16,0-1-1 15,0-5 1-15,-2 3 7 0,2-1-1 16,-2 2 1-16,0 2 2 15,4 0-9-15,0 0-2 16,3 4-2-16,3 1 2 16,-2 2 2-16,0 0-2 0,1-3 0 15,-1-1 0-15,-3-3 0 16,3 0 1-16,1 0 2 16,4-12 0-16,-1-6 0 15,6-5 4-15,-1-7-3 16,-4-6 6-16,1-5 9 15,-1-2-12-15,-4-1 1 0,-2-3-2 16,-2 1-3-16,2 3-2 16,-9 5-1-16,-2 12 2 15,1 5 4-15,-3 8 4 16,-1 9-6-16,0 4-4 16,0 18-28-16,0 9 16 0,4 14 12 15,-4 9 0-15,2 12 0 16,2 4-12-16,1 2-7 15,4-2 0-15,6-3 5 16,1-6-4-16,4-12-48 0,-3-15-60 16</inkml:trace>
  <inkml:trace contextRef="#ctx0" brushRef="#br0" timeOffset="-24006.3">5078 16849 451 0,'5'-2'45'15,"2"-5"-29"-15,-4 7-9 16,2 0-9-16,-2 11-2 16,1 5 3-16,-1 5-4 15,-1 4-2-15,2 5 2 0,-1 2-3 16,1 4 6-16,1 0-2 15,3-1-8-15,0-2-6 16,1-7-14-16,-5-5-9 0,-1-8-25 16,0-9-30-16,-3-4 45 15,0-7 9-15</inkml:trace>
  <inkml:trace contextRef="#ctx0" brushRef="#br0" timeOffset="-23850.05">5155 16931 277 0,'14'-29'88'0,"7"2"-56"15,6 4-3-15,12 4-13 16,9 4-7-16,13 3-4 16,13 7-5-16,3 3 1 15,-1 2 0-15,-10 7-1 16,-13 11 0-16,-16 1-7 16,-27 3-51-16,-11-2-61 0</inkml:trace>
  <inkml:trace contextRef="#ctx0" brushRef="#br0" timeOffset="-23428.23">2173 17958 465 0,'0'0'79'0,"0"0"-71"15,7-3-14-15,5-5 1 16,8 1-16-16,7 0-6 15,9 0-8-15,6 0-8 0,11-1 3 16,4 2 11-16,5 2 22 16,4 1 6-16,2-2 1 15,6 4 2-15,-1-3 1 16,2 1 2-16,-4-1 1 16,-5-3 4-16,-10 0 1 15,-6-4-4-15,-13 1-7 0,-6-5 4 16,-6-3-17-16,-8-3-48 15,-2-4-128-15</inkml:trace>
  <inkml:trace contextRef="#ctx0" brushRef="#br0" timeOffset="-23256.35">3252 17646 260 0,'5'-2'128'0,"2"2"-89"16,0 0-35-16,6 0-3 15,1 11-1-15,4 4 1 16,0 9 0-16,4 2-2 15,-7 3 4-15,-2 2-3 0,-6 0 0 16,-7 4-18-16,0-3 11 16,-17-4-6-16,-5-3-14 15,-5-5-47-15,-2-11-104 16</inkml:trace>
  <inkml:trace contextRef="#ctx0" brushRef="#br0" timeOffset="-22803.27">3921 17637 472 0,'0'1'41'0,"8"-1"-34"15,-8 0-11-15,-8 3 2 0,-2 4-4 16,-4 5 4-16,-5 8 1 16,1 6 1-16,2 9-1 15,0 4 2-15,2 5-2 16,5-1 1-16,6-2-9 0,3 0-3 16,8-5-6-1,18-2 4-15,4-8 3 0,8-4 10 16,4-6-14-16,5-9 17 15,1-7-1-15,0-5 3 16,-4-15 3-16,-5-7 8 16,-4-8 1-16,-10-3 2 0,-9-5 8 15,-11 1 9-15,-5-5 0 16,-12 6-22-16,-13 4-14 16,-6 6-6-16,-8 8-12 15,-3 10-5-15,-1 12 7 16,-4 1-2-16,1 14-8 0,2 11-29 15,3-2-17-15,7 4-78 16</inkml:trace>
  <inkml:trace contextRef="#ctx0" brushRef="#br0" timeOffset="-22490.8">4401 17753 516 0,'10'-18'14'0,"-3"3"-10"16,-1 5-4-16,-4 5 2 15,-2 5-1-15,0 3-17 16,2 15-19-16,0 9 33 16,-1 10 2-16,1 10 0 15,0 8 1-15,-2 6-1 16,0 1 0-16,0 6 2 0,0 0-3 15,0-2 3-15,-7 0-1 16,0-6 0-16,-4-6-4 16,-2-11-20-16,-2-13-12 15,2-10 2-15,-2-15-14 16,2-5 2-16,3-19-35 0,2-13-82 16</inkml:trace>
  <inkml:trace contextRef="#ctx0" brushRef="#br0" timeOffset="-22131.43">4404 18049 339 0,'29'-64'38'16,"2"7"-25"-16,3 7-5 16,0 3 21-16,5 14-18 0,5 8-5 15,3 8-8-15,6 9 0 16,-2 6-11-16,-4 2-2 16,-5 7 9-16,-9 7 6 15,-16 2-8-15,-7 4-12 16,-10 1-2-16,-8-2 6 0,-13 1 0 15,-8 2-2-15,-3-6 11 16,-7-2 5-16,5 1-3 16,0-3 0-16,4-1 3 15,4-3 2-15,7 0 8 0,8 1 4 16,6-2-3-16,5 0-6 16,0-2-5-16,15 1 22 15,5-1-5-15,8-5-8 16,2 0-3-16,6 0-1 15,4 0-1-15,3-9 2 16,0-5-5-16,2-2-10 0,1-6-11 16,3-5-27-16,-6-1-43 15,-1-3-2-15</inkml:trace>
  <inkml:trace contextRef="#ctx0" brushRef="#br0" timeOffset="-21897.08">5207 17746 176 0,'7'-22'109'15,"-7"4"-60"-15,0 4-12 0,-5 5-11 16,-4 4-10-16,-4 3-3 15,-1 2-1-15,2 0-8 16,2 9-8-16,1 7 4 16,8 3-4-16,1 5 3 0,8 5 0 15,12-1-10-15,11 4 2 16,3 2 10-16,2 0 0 16,-1 0 0-16,-2-4 2 15,-6 0-1-15,-7-3 2 16,-10-4 1-16,-6 1-5 15,-4-5 0-15,-9-1 1 16,-14-5-19-16,-8-5-7 0,-3-6-58 16,-3-2-161-16</inkml:trace>
  <inkml:trace contextRef="#ctx0" brushRef="#br0" timeOffset="-21490.86">5624 17855 513 0,'2'-2'29'0,"-1"-8"-18"16,1 10-8-16,-2 0-2 15,0 13-8-15,0 12-5 0,-3 9 9 16,-1 9 4-16,3 10-2 15,1 6 1-15,0 4 1 16,0 3-1-16,0 0 0 16,0-4-4-16,0-1-31 0,0-8-16 15,0-8-5-15,0-16-42 16,1-13-16-16</inkml:trace>
  <inkml:trace contextRef="#ctx0" brushRef="#br0" timeOffset="-21194.02">5496 17861 506 0,'18'-12'24'0,"7"0"-22"0,6 1-2 15,3 8 2-15,7 0-2 16,8 3-1-16,10 0 2 15,4 0-5-15,10 0-17 16,8 0 5-16,7-5-1 16,4-2 6-16,3-3 8 0,-5-5-4 15,-2-1 7-15,-13 2 2 16,-10-4-1-16,-13 2 0 16,-16-4-2-16,-13 1-24 15,-12-3-12-15,-11 2-27 16,0-1-61-16,-14 2-74 15</inkml:trace>
  <inkml:trace contextRef="#ctx0" brushRef="#br0" timeOffset="-21006.52">6605 17542 203 0,'-5'-4'110'0,"3"3"-51"15,2 0-11-15,0 1-12 16,7 0-27-16,8 8-4 16,7 7-4-16,5 2 0 0,9 8 1 15,0 2 2-15,-1 3-3 16,-4 3 0-16,-6 0-1 15,-11 1 1-15,-12 2-1 16,-4 0-2-16,-20-1-18 0,-15-1-18 16,-11-2 8-16,-11-5-20 15,-8-5-80-15</inkml:trace>
  <inkml:trace contextRef="#ctx0" brushRef="#br0" timeOffset="-20506.54">5614 18374 410 0,'19'2'49'15,"8"-2"-50"-15,7 0 5 16,7 0-7-16,13 3 4 15,7-1-3-15,9-2-12 16,6 0-20-16,4 0 6 0,6 0 7 16,1-5 14-16,-1-6 8 15,-1 0-5-15,-7-2 9 16,-5-1-6-16,-8 2 4 16,-13-2 2-16,-13-1-2 15,-8 3 2-15,-11-1-6 0,-11-1 0 16,-7 1-15-16,-2 1 1 15,0-1-2-15,-9 3 15 16,0 1 0-16,4 2 5 16,1 1 20-16,4 3 8 15,0 1-4-15,9 2-2 16,9 0-22-16,3 5-3 16,10 6 0-16,1 4-4 0,4 3 5 15,-2 4 4-15,-4 4 2 16,-6 0 1-16,-6 3-4 15,-9 1-3-15,-9-3 0 0,-7 0-1 16,-15-4-12-16,-10-5-16 16,-4-8 6-16,-6-6-32 15,-2-4-91-15</inkml:trace>
  <inkml:trace contextRef="#ctx0" brushRef="#br0" timeOffset="-20006.59">7297 17352 458 0,'14'-15'19'0,"-1"1"-12"15,-1 5 10-15,2-1 3 0,-2-2-10 16,4 2-7-16,4 1 2 16,0 2-1-16,3 2-3 15,2 2-2-15,0 0 1 16,0 3-2-16,-3 0 2 16,-5 0-20-16,-3 0-9 15,-7 0-3-15,-6 0-35 0,-1 3 4 16,-3-2-5-16,-12-1 37 15,-3 3 24-15,-3 1-17 16,-1 2 22-16,-1 4 22 16,7 6-7-16,3 3-6 15,2 5 14-15,6 5 1 16,3 5 2-16,2 2-2 0,0 0-8 16,2 5-10-16,5 3 1 15,-1-2-4-15,-1-1-1 16,-1-2-1-16,-3-3-3 15,-1-7 0-15,0-4 4 0,0-8 1 16,-3-6-1-16,-8-2 3 16,-3-9-10-16,-8 0-41 15,-4-4-77-15</inkml:trace>
  <inkml:trace contextRef="#ctx0" brushRef="#br0" timeOffset="-19537.88">7126 17761 204 0,'19'2'166'0,"2"-2"-148"16,2 0-3-16,4 0 16 15,0-3-18-15,2 1-12 0,0-3 0 16,5 1 0-16,-6-3 0 16,5 0-1-16,-4-2 0 15,-2-1 0-15,-4-1-1 16,0-2-6-16,-5 2-7 15,-6 4 5-15,0 0 0 0,-7 4 4 16,-3 1 6-16,-1 2-2 16,-1 0 0-16,0 0-14 15,2 4 14-15,0 4 2 16,1 1-1-16,4 0 1 0,-2 0 0 16,2 2 0-16,0-4-1 15,1-2 1-15,4 1-1 16,-3 1 0-16,-3-3 0 15,4-3 2-15,-3-1-2 16,-2 0 0-16,1 0 9 16,0-9 5-16,1 0 6 15,0-1-10-15,0-1 1 0,-2 0-4 16,0 2-4-16,-1 2-2 16,2 4-1-16,-3 3-1 15,2 0-17-15,2 8-22 16,6 7 21-16,1 6 11 0,5 4 1 15,0 0-6-15,1 2-17 16,-2-1-50-16,-5-4-163 16</inkml:trace>
  <inkml:trace contextRef="#ctx0" brushRef="#br0" timeOffset="-18459.84">7346 18221 489 0,'0'1'21'16,"2"-1"-19"-16,-2 0-4 15,0 2 2-15,-2 7-22 0,-9 1 20 16,-1 8 1-16,-7 5 3 15,7 4-4-15,-3 3 3 16,8 5-2-16,5 4-13 16,2-1-14-16,2-3-50 15,13-7 72-15,2-3 1 0,5-8-8 16,0-12 22-16,2-5 29 16,4-4-20-16,-5-14-11 15,4-5-2-15,-3-7-4 16,-3-5 1-16,-3-3 0 15,-6-5 4-15,-4 2-4 16,-8 0 18-16,0 2-1 0,-10 3-6 16,-9 4-7-16,-4 7-5 15,-8 7-3-15,2 9-9 16,-5 9 0-16,6 0 9 16,0 16-15-16,7 9 4 15,3 6 8-15,9 2-8 0,7 3 2 16,2 0 2-16,13-4-9 15,11-7 9-15,-2-2-1 16,9-8 4-16,1-7 22 16,0-6 4-16,2-2-7 15,1-2-6-15,3-8-2 0,-1-7 0 16,-3 1-5-16,0-3-11 16,-1-1-3-16,-5-1 9 15,-4 5-4-15,-6 1 0 16,-2 5 8-16,-6 2 1 15,0 7 3-15,-3 1 0 16,0 3-1-16,3 10-1 0,-2 1 0 16,3 2-1-16,-1 4 2 15,2-6-3-15,1 2 2 16,1-5 1-16,-2-4-2 16,1 0 2-16,-1-5 8 15,0 0 3-15,1-2 10 0,0 0-5 16,0-2-6-16,-1-3 0 15,2-5-7-15,1 3-4 16,0-1 5-16,2-2-1 16,-3 3-1-16,-1 0-3 15,-1 4-1-15,0 3-1 0,-2 0 1 16,1 0 0-16,0 9-2 16,1 3 2-16,0 1-1 15,3 3 2-15,-1-2-2 16,1 1 1-16,1-7 1 15,-2-1-3-15,0-5 6 16,3-2-4-16,-1 0 0 0,0-12 1 16,0-5-5-16,1-6-6 15,-2-5-17-15,2-4-8 16,-5-4 23-16,3-3 10 16,-6-2 6-16,-1-2 7 0,0 2-2 15,-3 3 4-15,-1 11 6 16,-1 4-7-16,-1 13 0 15,2 8-6-15,-1 2-7 16,2 22-6-16,2 4 4 16,-2 11 3-16,2 12 0 15,0 4 1-15,-1 1-1 16,-3 1-1-16,-1 0-2 0,-2-5-10 16,0-6-25-16,0-13-28 15,-8-11-100-15</inkml:trace>
  <inkml:trace contextRef="#ctx0" brushRef="#br0" timeOffset="-18319.22">8409 18108 551 0,'44'-38'24'16,"14"5"-11"-16,11 9 1 0,13 10-12 15,16 7-6-15,16-2-52 16,13-9-122-16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27:40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12598 4770 116 0,'20'0'40'0,"-4"-4"0"16,-5 2-4-16,-4 2-8 16,-3 0-20-16,-4 0-6 15,0 0-11-15,0 0-6 16,0 0 15-16,0 0 1 16,0 0-1-16,0 0 0 0,0 3-2 15,0 1 0-15,0 2 0 16,1-1-1-16,1 0 7 15,2 0-2-15,-4 1 0 16,0-1 0-16,0-1 1 0,0-1 2 16,0 1 12-16,-7-4-2 15,-4 0 11-15,-12-2 7 16,-13-16-4-16,-17-5-14 16,-24-11-5-16,-24-10-7 15,-29-8-2-15,-21-7 0 0,-14-7-17 16,-6-13-91-16</inkml:trace>
  <inkml:trace contextRef="#ctx0" brushRef="#br0" timeOffset="2171.8">12693 5504 187 0,'0'0'28'0,"0"0"-20"16,0 0 6-16,0 0-1 0,0 0-4 15,0 0-8-15,0 0-1 16,0 0 1-16,0 2-1 16,-2 2 1-16,1-1-1 15,-3 1 0-15,-1-3 2 16,0 1-2-16,0-2 0 0,-2 0 3 16,0 0-3-16,-1 0 4 15,-9-9 32-15,-7-9-9 16,-13-5-12-16,-17-11-4 15,-30-10-3-15,-31-12-4 16,-34-13-1-16,-29-22-15 16,-18-19-219-16</inkml:trace>
  <inkml:trace contextRef="#ctx0" brushRef="#br0" timeOffset="4530.99">11314 4666 227 0,'0'-47'-21'16,"0"1"32"-16,0 5 3 0,0 6 2 15,0 1 7-15,0 5-14 16,0 8 1-16,0 4 0 15,-2 7 3-15,2 6 3 16,0 4-2-16,0 7-20 0,0 15 8 16,0 12-5-16,0 16 3 15,-5 12 0-15,0 13 5 16,-4 13-3-16,1 9 0 16,-2 7 5-16,-3 4 2 15,4 7-6-15,0 1 2 16,2-3-3-16,4-4-1 0,1-1-1 15,2-10-22-15,0-13-53 16,9-17-57-16</inkml:trace>
  <inkml:trace contextRef="#ctx0" brushRef="#br0" timeOffset="4827.95">11097 4419 403 0,'-2'28'-62'16,"-3"7"55"-16,-1 22 5 15,-7 22 1-15,-1 26 2 16,-4 20-2-16,-1 19 5 16,-7 17 3-16,1 14-2 15,-4 3-1-15,2 2-1 16,5-1-1-16,3-11-28 0,12-13-135 16</inkml:trace>
  <inkml:trace contextRef="#ctx0" brushRef="#br0" timeOffset="22170.71">11068 6706 146 0,'11'0'-3'0,"0"0"23"16,-4 0-4-16,0 0 9 15,-1 0 3-15,-1 0 4 16,-3 0-11-16,-1 0 9 16,3-2-19-16,-2 1-4 0,-2 1-4 15,0-3 3-15,0 0-1 16,0-2 2-16,-9-6 3 16,-15-10-4-16,-15-11 1 15,-19-14-2-15,-24-19 9 16,-26-8-13-16,-24-12 3 15,-29-6-3-15,-16 0-1 16,-12 2-8-16,-1-1-56 0,12-3-241 16</inkml:trace>
  <inkml:trace contextRef="#ctx0" brushRef="#br0" timeOffset="22967.72">11138 8004 363 0,'4'-26'21'15,"-2"-9"-17"-15,-2-4 11 16,-9-2 7-16,-15-9-9 0,-6-4-5 15,-14-9 2-15,-7-2-7 16,-14-5 0-16,-9-5-3 16,-8-2 0-16,-10 2 0 15,-7 6-16-15,2 6-19 16,4 8-32-16,8 12-35 16,14 11-26-16</inkml:trace>
  <inkml:trace contextRef="#ctx0" brushRef="#br0" timeOffset="23280.21">11183 8856 491 0,'-12'0'23'15,"-7"-14"-21"-15,-16-11-3 16,-21-9 3-16,-24-11-4 15,-32-16-7-15,-30-12-16 16,-20-20-48-16,-12-14-210 16</inkml:trace>
  <inkml:trace contextRef="#ctx0" brushRef="#br0" timeOffset="29248.71">12944 6177 220 0,'-7'-12'-19'0,"2"-1"27"16,0-1 1-16,0 3 8 15,-2 0-4-15,4 2-10 16,1 0-1-16,2 2-2 0,2 2-5 16,13 0-1-16,6-1 1 15,6 2-5-15,9-1 0 16,6 0 7-16,0-4 4 15,11 2 1-15,1-4-4 16,1-2 7-16,2-1 3 16,6-2 2-16,4-2-2 0,3-1 6 15,7 1-6-15,6 0-3 16,5 0-9-16,7 0 6 16,7 2 16-16,10 0-32 15,5 2 16-15,3-2-1 0,6-2-2 16,-4 0 1-16,0-1-1 15,-6-1 0-15,-1 0 1 16,-7 2 1-16,-1 1 0 16,-3 6 0-16,1 4 0 15,-1 2-1-15,6 3-1 16,-1 2-18-16,6 0-9 0,0 2-10 16,4 3 6-16,1 2-2 15,4-2-3-15,-2 1-1 16,4 1-6-16,-2 0 55 15,-2 2-3-15,-6 0 10 0,-1 0 7 16,-7 0-10 0,-4 1 4-16,-5 1-3 0,-1 3-4 15,-6 3-1-15,-6 0 0 16,-1 3-7-16,-6-2-3 16,-6 3 16-16,-6 0-10 15,-6 1-7-15,-7 3 1 0,-8-2 0 16,-4 6-2-16,-10-1 1 15,-6 1-1-15,-9 1-1 16,-7 0-1-16,-5 3-1 16,-5-1-2-16,0 0 3 15,-10 1 3-15,-4 2-2 0,-2-2 4 16,-5 3-1-16,-1-2 1 16,-5 0-1-16,-5 0 0 15,-4-2 0-15,-6-2 0 16,-6 1 2-16,-6-6-1 15,-7 4 0-15,-4-7 1 0,-6 2-1 16,-5-1 1-16,-1-2-2 16,-8 0 0-16,-1-2 0 15,-2 3-1-15,-2-4 1 16,-3 0-1-16,-2-2 1 16,-9 0-1-16,2-2 1 0,-8-1 1 15,-2-2-1-15,0-4-1 16,-2 3 2-16,1-2-2 15,2-3 0-15,3 2 2 16,2 0 0-16,4 0 4 16,-1 0 3-16,3 0 0 15,-2-1 1-15,-1 3-3 0,-3-4-3 16,0 0-2-16,-3-1-2 16,-1-3 2-16,1 2-2 15,4-3 0-15,1 0 2 16,4 0-2-16,2 0 0 15,-2 0 0-15,1-6 1 0,3 1 0 16,-3-2-1-16,-4-4 0 16,1-1 0-16,2-1 1 15,-2-3-1-15,2 2 1 16,7-4-1-16,6 0 0 16,9 0 0-16,2 1 0 0,8-1 1 15,9 1 0-15,1 1-1 16,8-5 1-16,8 4-1 15,5 1-1-15,8-3 3 16,5 0-2-16,5-1 9 16,3 1 9-16,5-4 1 15,1-1-10-15,2 2-1 0,5-6-2 16,-1 2-4-16,4-1-1 16,2 0 0-16,11 0 1 15,4 2 0-15,7 3 0 16,8-4 0-16,7 5-1 0,7 0-4 15,3-1 3-15,7-1 0 16,2 3 0-16,1-5 0 16,1 0 0-16,-1-2 2 15,2 1-1-15,0-3-1 16,5 3 1-16,2-3 0 16,7 4-1-16,0 0 0 0,2 2 2 15,3-1-1-15,3 3 0 16,6 2 0-16,0-1-2 15,5 0 2-15,-3 2-1 16,4-1 1-16,1-3-1 16,-3 4 0-16,2 1 0 0,-3-1 0 15,3 5 0-15,5 1 0 16,3 3 0-16,4 3 0 16,3 1 2-16,4 3-2 15,2 2 0-15,2 0 0 16,4 0-2-16,1 7 2 0,-3 1 0 15,-1 4 0-15,-2-1 0 16,-3 5-1-16,-3 0 1 16,0 6-3-16,-1 1-3 15,2 1-9-15,-7 3 2 16,5 4 1-16,-9-1-18 0,-5 4 8 16,-6 3 8-16,-9 3-5 15,-9 0 11-15,-11 5-17 16,-13-2-18-16,-6 0-89 15</inkml:trace>
  <inkml:trace contextRef="#ctx0" brushRef="#br0" timeOffset="30358.09">19617 5841 260 0,'13'-7'-53'0,"0"-7"86"16,-1 1-23-16,-2 3-2 15,-5 6 4-15,-2 3-8 0,2 1 0 16,-3 0-4-16,3 8-2 16,1 7 2-16,2 6 0 15,0 4 0-15,3 7 0 16,2 7 1-16,-3 10-1 0,2 8 0 15,0 5-1-15,-3 8 2 16,-3 1-1-16,0 8 1 16,-4 1-2-16,-2-2 1 15,0 0 0-15,0-6 0 16,-6-1 0-16,3-5 0 16,-2-3-13-16,5-5-23 0,0-6-12 15,5-9-29-15</inkml:trace>
  <inkml:trace contextRef="#ctx0" brushRef="#br0" timeOffset="31217.4">19711 5622 314 0,'23'0'-108'15,"4"0"126"-15,6 0-11 16,-1 5-6-16,0 3 1 15,6-1 0-15,1 0-2 16,5-1 2-16,2-2 1 16,4-2 1-16,8 0-3 15,5-2 3-15,5 0-3 0,2 2 3 16,6 0-4-16,4 1 4 16,1 0-2-16,0 3-1 15,3-1-2-15,-3 1 2 0,-6 1-2 16,-1-2 1-16,-9-2-1 15,-8-1 0-15,-9-2 0 16,-6 0 3-16,-6 0-1 16,-7 0-1-16,-6 2 0 15,-4 2 1-15,0 0-2 0,-5 4 1 16,1 3 0-16,-5 3-1 16,-1 6 0-16,-1 3-4 15,-5 6-1-15,-3 4 5 16,0 5 1-16,0 8 2 15,0 6 0-15,0 7 4 16,0 7 1-16,0 4-1 16,0 4-1-16,0 1-1 0,0 4 0 15,0-4-3-15,5 0 0 16,-1-4 0-16,1-3 0 16,-3-7-1-16,-2-4 1 15,0-4-2-15,0-6 2 0,-4-5-1 16,-8-4-6-16,-3-6-3 15,-2-5 3-15,-8-4-5 16,-6-5 14-16,-6-4-4 16,-11-4 4-16,-9-4-3 15,-8-6 6-15,-12 0-2 0,-11 0 0 16,-8-9 2-16,-13-4 2 16,-6 1 0-16,-4 0-6 15,0-1 0-15,-1 2 0 16,1 3 0-16,7 2-2 15,8 2 0-15,9 4-2 16,11 0-12-16,10 0-2 0,13 2 0 16,9 4-10-16,11-1 13 15,12 0-3-15,11-1 6 16,7-2-4-16,10-2-1 16,1 0-6-16,10 0-49 0</inkml:trace>
  <inkml:trace contextRef="#ctx0" brushRef="#br0" timeOffset="50529.8">9086 4447 331 0,'0'-24'83'0,"3"-3"-59"16,8 0-21-16,-2 6 6 16,-2 7-4-16,2-2-1 15,-4 5 1-15,1 4-4 0,0 3 0 16,-3 4-1-16,-1 0-2 16,3 11-36-16,0 11-2 15,3 6 24-15,-1 13-8 16,2 6 12-16,-1 11-11 15,4 10 15-15,0 9 7 0,1 9 1 16,1 14-2-16,3 10 5 16,4 8-4-16,-1 12 3 15,3 10 0-15,0 10 1 16,2 4-2-16,-1 5-1 16,3 5 1-16,0 5 1 15,-2 1 0-15,1 7 7 0,1 2 11 16,2 9-3-16,0 1-3 15,1 4-4-15,1 3 6 16,-2 2-7-16,-6-2-1 16,-1-6-4-16,-10-2 1 0,-5-9-3 15,-7-12 0-15,0-8 5 16,-5-11 0-16,-7-11-4 16,-1-9-1-16,-1-16-1 15,1-3-1-15,1-14 2 16,1-8 0-16,1-13-1 15,7-8-7-15,1-11-36 0,2-12-28 16,7-14-72-16</inkml:trace>
  <inkml:trace contextRef="#ctx0" brushRef="#br0" timeOffset="51154.76">9140 4671 403 0,'12'2'-48'15,"3"12"41"-15,-1 11-79 16,2 16 64-16,0 16 27 15,4 13-2-15,4 14-2 16,2 6-1-16,4 17 1 0,3 10-2 16,2 9 1-16,0 8-6 15,3 10 11-15,1 8-4 16,1 7-1-16,1 9 2 16,-2 3 3-16,1 9 4 15,0 7 16-15,-4 6-9 0,-4 3-4 16,-5 2 1-16,-5 5-3 15,-5 3 0-15,-6-1-1 16,-3-1-5-16,-7 2-2 16,-1-5 1-16,0-1-2 15,0-5 0-15,2-6-1 16,8-5 2-16,5-8-2 16,6-5 2-16,8-7-3 0,3-10 3 15,2-15-1-15,1-16-3 16,-7-18 4-16,-6-19-1 15,-12-23-1-15,-10-21 0 16,-5-27-24-16,-16-19-112 0</inkml:trace>
  <inkml:trace contextRef="#ctx0" brushRef="#br0" timeOffset="57186.06">603 5468 19 0,'12'-8'29'16,"-3"-3"8"-16,4 2-11 15,-6 0-5-15,0 2 0 0,-2 1-9 16,-3 1-5-16,4 0-3 15,-6 1-1-15,2 3 0 16,0-2-2-16,0 2 3 16,-2-1 14-16,0 2-16 15,0 0-1-15,0 0-3 0,0 0 11 16,0 0 0-16,0 0 12 16,0 0 5-16,0 0 1 15,-4 0-14-15,-2 3-8 16,2 1 9-16,1-2-9 0,1 0 0 15,2-2-2-15,0 0 4 16,0 0 21-16,0-11 21 16,0-7-33-16,2-3-8 15,5-11-1-15,4-4 5 16,1-6 3-16,2-4-10 16,1-3 2-16,0-1-2 0,3-1-6 15,0 2 3-15,-1 3-1 16,0 1-1-16,-1 3 2 15,-2 4 1-15,-5 4 0 16,3 6 4-16,-6 6-4 16,0 6 3-16,-3 9-5 15,1 5-1-15,1 2-8 0,5 14-3 16,0 9 10-16,6 9 1 16,2 8 1-16,2 3-1 15,1 6 2-15,-3 7-2 16,2 1 0-16,0 9 1 0,0 4-1 15,-3 5 1-15,1 0-5 16,-4-1-24-16,-13-8-4 16,-2-9-27-16,-25-14-27 15,-17-16-29-15</inkml:trace>
  <inkml:trace contextRef="#ctx0" brushRef="#br0" timeOffset="57389.18">179 5281 413 0,'48'-10'-35'0,"21"0"53"16,15 1-11-16,22-3 1 16,13 4-6-16,10 2 0 15,11 0-4-15,0-1-13 0,8 5-30 16,-4-1-46-16,-8-1-25 15</inkml:trace>
  <inkml:trace contextRef="#ctx0" brushRef="#br0" timeOffset="57654.78">1881 5021 326 0,'-8'-7'17'0,"-1"0"4"16,-3 3-6-16,-1 4-1 15,-6 0-5-15,-3 0-6 16,-4 7 0-16,-4 4-2 16,-9 5 1-16,-2 7 1 0,-6 4 1 15,-3 9 1-15,2-1 1 16,1 9-4-16,5-4 1 16,8 3-3-16,12-4 0 15,12-2 0-15,10-1-3 0,12-7-6 16,18-2-4-16,18-6 1 15,11-3-17-15,9-6-40 16,7-6-47-16,0-6-48 16</inkml:trace>
  <inkml:trace contextRef="#ctx0" brushRef="#br0" timeOffset="59060.92">2239 5294 310 0,'2'-4'-17'16,"-2"-1"45"-16,0 1-4 16,-2 4-10-16,-11 0-9 0,-3 0 5 15,-6 0 4-15,-5 9 0 16,-3 4-1-16,-4 7-2 16,0 3-6-16,1 1 0 0,8 3-3 15,3 0-1-15,8-2 0 16,6-2-2-16,8-3-1 15,0-4 1-15,8-4-6 16,11-5 8-16,7-2 3 16,6-5-2-16,7 0 9 15,7-1-5-15,-1-10-6 0,0-3 3 16,-3-2-3-16,-5-6 0 16,-5 1-1-16,-6 0 1 15,-9 1-2-15,-7 4 0 16,0 2-4-16,-6 6 3 15,-4 5 5-15,0 3-4 16,0 0-1-16,-6 9 2 0,3 5 1 16,-2 1 1-16,5 4-2 15,0-3-1-15,8 2 0 16,5 0 1-16,8-2-1 16,3-4 9-16,5 1-3 0,3-1-4 15,4-3 7-15,0 0-5 16,1-4 2-16,-3-1 0 15,-5-4-3-15,-2 0 1 16,-5-7 0-16,-5-8 1 16,-5-4 6-16,-4-4-4 0,-6-7-6 15,-2-2 5-15,-2-4-4 16,-14-2 0-16,-7 2-4 16,-4 8-6-16,-2 3 2 15,-3 12 3-15,-2 1-2 16,0 12 7-16,2 0 0 0,3 13-1 15,5 7-1 1,8 1 0-16,7 6-1 0,9 0 0 16,2-5-6-16,16 0-1 15,9-4 0-15,7-4-2 16,2-6 26-16,3-4-15 0,-1-4 0 16,-3 0 7-16,0-1 2 15,-2-10-2-15,-1 0 0 16,-3-2-5-16,-2 1 0 15,-5 2-1-15,-2 2 0 16,-1 6 0-16,-4 2 0 16,-1 0-5-16,3 11 4 0,-3 5-1 15,1 2 1-15,0 0 2 16,2 0-1-16,-3 0-1 16,3-3 4-16,1-4-2 15,1 0 2-15,3-4 1 16,3-3 0-16,2-4 4 0,2 0-4 15,-1 0-3 1,7-5 1-16,-1-5-2 0,0 0 0 16,-2-1 1-16,0 0-1 15,-1 3 0-15,-6-2 2 16,1 3-5-16,-6 2 1 0,-1 3 4 16,-3 2-2-16,0 0-1 15,-2 0 2-15,-1 2-4 16,1 5 2-16,-1 2 2 15,-1-2 0-15,-1 2-3 16,2-4 4-16,-1 1-3 16,1-2 3-16,1-1-2 0,1-1 2 15,1-2 0-15,2 0-2 16,0 0 1-16,2 2-1 16,1-1 0-16,-1 1 1 15,1 2 0-15,0 1-1 16,1 1 4-16,0 1 1 0,-2-2 1 15,1 0 0-15,-1-1-1 16,0 0-1-16,-2-1 0 16,-2-1-2-16,2-2-1 15,-2 0 0-15,2 0 0 16,-2-8 0-16,3-4 0 0,-4-9-3 16,0-8 1-16,-3-9 0 15,-1-4-4-15,-2-6 5 16,-2-6-6-16,-5-3 3 15,0-1 10-15,-2 2-7 16,0 5 1-16,0 6 0 16,0 6-2-16,-4 12 9 0,1 9 2 15,-1 11-4-15,-2 7-1 16,-1 9-12-16,2 18 2 16,-2 10 3-16,4 12 0 15,-1 7 0-15,4 7 2 0,0 4 1 16,0 1 1-16,4-1 0 15,-1 0-3-15,2-3-4 16,0-3-11-16,1-11-15 16,-6-10-20-16,0-13-19 15,-18-23-73-15</inkml:trace>
  <inkml:trace contextRef="#ctx0" brushRef="#br0" timeOffset="59217.17">3873 5146 459 0,'102'-23'10'16,"15"2"0"-16,17 8 1 15,17 13-5-15,12 2-7 16,12 15-3-16,3 6-44 16,3-2-187-16</inkml:trace>
  <inkml:trace contextRef="#ctx0" brushRef="#br0" timeOffset="60076.46">1980 5879 519 0,'8'-2'4'0,"0"0"-18"0,-1 18 18 16,0 16-6-16,1 15 1 16,-4 12 3-16,-4 12-1 15,0 17 0-15,-2 13-1 0,-9 10-1 16,-5 14 2-16,-4 10-7 16,0 15-1-16,-3 14 6 15,-2 9 0-15,0 16 1 16,1 11 1-16,1 14-2 0,-2 11 2 15,1 8 0-15,1 12 7 16,-1 6 1-16,0 8 5 16,-1 7 1-16,-4 1 5 15,-3 2-7-15,-2 3-1 16,-2-4-1-16,-6-5-8 16,1-5 3-16,0-9-1 0,1-10-1 15,6-9 0-15,1-14 1 16,8-12-3-16,4-24 1 15,3-15-2-15,6-20-1 16,-1-24 0-16,2-23 0 16,2-21-1-16,-4-26-14 0,-1-24-23 15,-6-27-10-15,-2-28-19 16,2-37-135-16</inkml:trace>
  <inkml:trace contextRef="#ctx0" brushRef="#br0" timeOffset="60576.43">1810 6868 402 0,'-13'-19'107'15,"6"1"-101"-15,5 5-3 16,-2 5 7-16,3 6-1 16,1 0-9-16,0 2-6 15,0 0-20-15,7 2 4 0,13 5-16 16,16 0 22-16,18-1 14 16,21-3-1-16,20 1-1 15,22-4 5-15,13 0-1 16,16 0-5-16,12 0 15 15,3-4-3-15,0 1 1 16,-13-3-3-16,-16 1 1 16,-25-1 4-16,-32 1-4 0,-29 0-4 15,-30 1-2-15,-20-1-8 16,-27-6-68-16,-15-5-79 16</inkml:trace>
  <inkml:trace contextRef="#ctx0" brushRef="#br0" timeOffset="60779.54">3149 6500 473 0,'54'0'0'15,"7"0"6"-15,-2 7 4 0,1 18 6 16,-8 8-3-16,-9 12-8 16,-14 7-6-16,-19 4 0 15,-10 11-3-15,-25 1 7 16,-20 5 5-16,-19 5-23 15,-16 1-15-15,-6-3-38 16,0-10-66-16</inkml:trace>
  <inkml:trace contextRef="#ctx0" brushRef="#br0" timeOffset="61716.97">4016 7115 496 0,'8'-37'4'16,"23"-6"-2"-16,-25 3 1 16,-6 3 5-16,0 1-11 15,-8 2 6-15,-7 2-12 16,-1 5-16-16,-4 6 6 15,3 5 3-15,4 7 4 16,-4 4 6-16,3 5 3 0,2 0 3 16,-3 14 0-16,6 5-2 15,1 8 1-15,0 3-3 16,6 5 0-16,2 0 3 16,5 6 8-16,15-2-2 0,7 3-2 15,6 1 5-15,4 3-3 16,2 0-1-16,-4 4-2 15,-2 0-1-15,-11 0 1 16,-7 2-2-16,-13 2-1 16,-2 1 0-16,-17 2 2 0,-5 0-1 15,-5-3-4-15,-4-7-20 16,2-7-13-16,0-12-20 16,4-14 3-16,8-13 20 15,2-2 39-15,10-22 26 16,5-11 20-16,0-9-5 15,15-6-17-15,12-9-8 16,9-4-9-16,6 0-5 0,8-4-3 16,5 1-3-16,7 1 1 15,2 4-1-15,-1 2-3 16,-5 3 2-16,-6 7 3 16,-8 7-3-16,-11 5 10 0,-10 4-1 15,-10 6 1-15,-7 2-7 16,-6 5-3-16,0 6 2 15,-10 1-5-15,-6 6-4 16,1 6 6-16,0 0 2 16,-4 13-3-16,4 6 0 15,-4 6 0-15,7 9 0 0,1 0 2 16,4 2-1-16,7-3 0 16,0-4-5-16,11-8 3 15,7-6 0-15,5-10 1 0,11-5 7 16,4-10-2-1,5-12 3-15,7-12-8 0,4-3-5 16,-1-10 3-16,-2-3 2 16,-6-1 4-16,-9-3-2 15,-7 2 1-15,-9 1 8 16,-11 2 1-16,-9 9 0 0,0 8-3 16,0 6 3-16,-7 10-7 15,2 11-1-15,-5 5-7 16,1 11-1-16,2 11 4 15,-3 10-2-15,5 14 0 16,2 5 2-16,3 10 0 0,0 3 3 16,7 4 1-1,6 0-2-15,3 3 2 0,4-3-2 16,2-6-8-16,-2-8-21 16,-3-13-44-16,-8-18-88 15</inkml:trace>
  <inkml:trace contextRef="#ctx0" brushRef="#br0" timeOffset="61888.83">4662 7006 476 0,'0'-23'45'16,"21"0"2"-16,11 1-19 16,13 1-22-16,16 5-8 15,18 1 0-15,19 8 4 16,21 6-19-16,14-1-70 15,4-6-106-15</inkml:trace>
  <inkml:trace contextRef="#ctx0" brushRef="#br0" timeOffset="62904.38">5582 6553 339 0,'15'0'247'15,"-8"0"-241"-15,-7 4-34 0,0 21 4 16,-17 11 26-16,-2 13 0 16,-6 8-2-16,-1 8-15 15,1 2-15-15,3 3-5 16,8-3 1-16,7-6-11 16,7-9-1-16,0-13-46 15,6-16 15-15,-1-14 20 0,-2-9 10 16,-3-25 18-16,0-12 26 15,-3-8 15-15,-1-8 23 16,1-6 8-16,3-2 11 16,0-1-11-16,3-1 17 0,9 1-15 15,2 1-15-15,-2 2-8 16,3 7-1-16,-1 2 2 16,-3 6-1-16,-2 10-16 15,-2 9 2-15,-2 11-7 16,1 7-1-16,-4 7-2 15,0 6-43-15,3 13 21 16,0 8 24-16,2 7-3 0,0 4 4 16,-1 2 0-16,-4 6-1 15,0-2 0-15,-2 3 2 16,0 3-2-16,-2 0 2 16,-3 3-2-16,-2 1 0 0,2 0 0 15,2-2 3-15,1-1-1 16,2-4 5-16,0-3-3 15,0-3 0-15,0-5 0 16,2-2-3-16,0-2 2 16,-2-4-2-16,0-1 0 0,-9-4 0 15,-16-1 0-15,-11-4-2 16,-11 2-8-16,-8-7-3 16,-5 2-11-16,1-5 1 15,0 0 4-15,1-2 6 16,8-4-1-16,5-1-15 15,8-3 15-15,4 0-14 0,11-3-8 16,14-7-121-16</inkml:trace>
  <inkml:trace contextRef="#ctx0" brushRef="#br0" timeOffset="63779.34">6130 7193 210 0,'10'-19'154'0,"-8"-3"-148"0,-2 1 9 15,-10 3-1-15,-10 4-3 16,-7 5-8-16,-1 2-2 16,-6 5 0-16,-3 2-1 15,3 4 1-15,2 10-1 0,1 5-2 16,8 3 2-16,5 3-1 15,8 0-3-15,4-4 1 16,6-3-2-16,0-4 1 16,9-3 3-16,2-8 4 15,5-3 16-15,0 0 2 16,2 0-16-16,-2-10 0 0,2-1-2 16,-4-1-2-16,1 1 3 15,-3-1-3-15,-1 2-2 16,-2 4 2-16,-2 0-2 15,0 6 0-15,-3 0-6 16,1 2-3-16,1 10 9 16,1 6 1-16,5 4-1 0,0 2 1 15,2 4 0-15,4 2 0 16,5-2 0-16,2-6-10 16,5-3-14-16,1-6 20 15,3-8-7-15,4-5 0 0,3-12 5 16,2-15-11-16,6-9-19 15,-1-10-34-15,6-11 37 16,0-6 12-16,4-7 12 16,-6-4 6-16,-4-3 5 15,-3 2 7-15,-11 2 32 16,-13 9 36-16,-11 10-28 0,-7 12-12 16,-3 16 0-16,-14 12-13 15,-6 14-16-15,-5 8-8 16,0 26-3-16,-6 11 2 15,3 16-1-15,-3 9 0 16,7 5 4-16,5 0 0 0,4-2-2 16,8-7-2-16,7-11-2 15,0-12 1-15,7-7 6 16,10-10-6-16,0-6 3 16,3-8 4-16,2-4-2 0,1-5-3 15,2-3 7-15,1 0-4 16,-3 0 1-16,-4 0-1 15,-2 0-2-15,-3-1 1 16,-3 1-1-16,-4 0-3 16,-3 0 1-16,-1 1 0 15,1 4-1-15,-3 6 3 16,2-4 0-16,1 2 0 0,-3-2 1 16,5 1-1-16,0-1 1 15,8 0 2-15,0-2-4 16,9 2 1-16,8 0 1 15,4 1-11-15,10-1-32 16,5-5-27-16,5-2-86 0</inkml:trace>
  <inkml:trace contextRef="#ctx0" brushRef="#br0" timeOffset="64185.54">7592 7133 442 0,'5'-4'7'0,"-5"3"-3"16,0 1-10-16,-3 10 7 16,-9 11 0-16,-3 5 1 0,-4 2-1 15,-2 6-1-15,1 0 1 16,6 0-1-16,3 0-1 16,9-2 1-16,2-2-4 15,11-9-7-15,9 1 8 16,7-6 2-16,4-7 0 15,1-6 6-15,4-3 6 16,-1 0-2-16,5-3-3 0,-2-6-3 16,1 0 0-16,-1 0-2 15,-3-2-1-15,1 6-1 16,-1 1-1-16,-4 4-3 16,-2 0-1-16,-3 2 3 0,1 7 1 15,0 7 1-15,2 4-1 16,5 5 2-16,-4 7 0 15,1 7-1-15,-1 7 1 16,-6 8-2-16,-10 7-9 16,-14 3-30-16,-6 2-53 15,-21-4-68-15</inkml:trace>
  <inkml:trace contextRef="#ctx0" brushRef="#br0" timeOffset="64779.27">1517 8638 495 0,'20'2'9'0,"12"-2"-12"16,11 2 6-16,9 7-4 16,14 1 2-16,12-1 1 15,14 6-3-15,13 1-2 16,17 0-12-16,13-2 1 0,9 0 1 15,12-5 8-15,2-3 3 16,0-5 5-16,-11-1-7 16,-12-3 7-16,-21-12-1 15,-22-2 3-15,-26-5 3 16,-24-3-1-16,-23-1-6 0,-19-5-3 16,-12 1-36-16,-20-4-39 15,-11-3-20-15,-6-1 21 16,-1 1 36-16,2 5 35 15,6 5 6-15,11 7 12 16,9 7 28-16,12 12-5 0,10 1 6 16,15 18-43-16,17 10 40 15,9 10-3-15,13 6-9 16,2 6-5-16,-2 6 2 16,-9-3-11-16,-13 2 0 15,-14-1-4-15,-18-1-9 16,-11-3 1-16,-23 0 8 0,-12-3-7 15,-10-6 0-15,-2-6-31 16,6-11-42-16,11-19-103 16</inkml:trace>
  <inkml:trace contextRef="#ctx0" brushRef="#br0" timeOffset="65044.85">3815 8276 460 0,'40'-23'-1'15,"-5"0"4"-15,1 5 0 16,1 5 9-16,6 6-13 16,6 4 2-16,4 0 0 0,9 3-7 15,9 0-3 1,4 8-14-16,-1-1-5 0,-6 0 10 15,-7-1 8-15,-14-3-17 16,-17 1 16-16,-15-4-34 16,-15 0-38-16,-11 0-13 15</inkml:trace>
  <inkml:trace contextRef="#ctx0" brushRef="#br0" timeOffset="65201.09">4350 8253 150 0,'-39'19'53'15,"3"5"8"-15,9 11-25 16,0 8 7-16,5 7-12 15,1 9-4-15,1 4-6 0,0 2-9 16,5 3-6-16,0 2-3 16,2-6-1-16,7-3-3 15,2-8-14-15,4-12-49 16,0-14-92-16</inkml:trace>
  <inkml:trace contextRef="#ctx0" brushRef="#br0" timeOffset="66169.77">4394 8635 443 0,'16'-20'5'0,"-2"4"0"16,0 4 8-16,3 8-6 16,-1 4-6-16,4 4-2 15,-1 8 0-15,1 6 1 16,2 7 0-16,-3 2 0 0,-2-4 0 15,-5 2-1-15,-3-4 1 16,-2-5-1-16,-3-3-3 16,-1-6 0-16,1-7 7 15,-3 0-2-15,5-7 5 16,2-10-5-16,-1-4-1 16,5-4 3-16,3-5-2 0,0-1-1 15,4 3 2-15,2 1-2 16,-1 2-2-16,1 8-1 15,-2 6-3-15,0 7-11 16,-2 4 2-16,-4 9-13 16,4 11-4-16,-1 5 14 0,0 3-9 15,3 1-18-15,0-2 16 16,3-8 1-16,-3-6 19 16,1-6-2-16,-4-7 45 15,-2 0 39-15,0-9-26 16,-2-5-14-16,-4-2 5 15,-2-4-19-15,-1 2-4 0,-5-2-10 16,0 5-1-16,0 2-8 16,0 2 2-16,-11 6 8 15,3 3-3-15,-7 2-1 16,4 6-3-16,-3 6 1 0,1 6 0 16,5 0-2-16,-2 1 2 15,7-1-3-15,1-4 1 16,2-1 1-16,0-4-1 15,3-2 1-15,7-2 3 16,0-3-1-16,5 0-3 16,1-2 7-16,2 0-5 0,3 0 2 15,1 0-2-15,-4 0 0 16,0 0 2-16,-5 0-4 16,1 0-2-16,-5 3-3 15,-3 3-3-15,-1 3 2 16,0 0 3-16,0 3 2 0,1-1 1 15,-1 1 2-15,4 1-2 16,2-3-1-16,-2 1-2 16,4-4-4-16,-1-1 0 15,1-1 1-15,-4-3-1 16,1-2 4-16,0 0 4 0,-1 0 1 16,-1-2 1-16,1-5-1 15,2 2 1-15,-2-3 0 16,1 3-2-16,0-2-1 15,-1 4 3-15,0-1-2 16,2 2 4-16,-4 0 2 0,3 2-3 16,-1 0 6-16,2 0-7 15,0 0 3-15,-4 0-3 16,1 6-1-16,-1-3 1 16,0 2-1-16,0 1 1 15,4 1-2-15,-2 4 1 16,1-1-1-16,0 5 2 0,-1 1-1 15,-4 0-6-15,-5 0-23 16,0-2-38-16,-9-7-28 16,-9-5-3-16</inkml:trace>
  <inkml:trace contextRef="#ctx0" brushRef="#br0" timeOffset="67013.48">6135 8153 86 0,'24'-39'337'16,"-9"0"-333"-16,-5 4 7 0,-10 9 13 15,0 10-8-15,-10 4-8 16,-7 12-4-16,-5 9-4 15,-5 16 1-15,-2 12-5 16,-1 13 4-16,1 14-1 16,1 14-1-16,1 10 2 15,5 6 1-15,-1 8-1 16,-1 2 2-16,3-6-1 0,-4-6 0 16,-4-8 1-16,-3-11-1 15,-2-15 0-15,-2-14 1 16,-6-14-2-16,3-12 2 15,1-18 0-15,6-2-35 0,7-19-19 16,11-9-4-16,8-9 4 16,6-6 32-16,13 0 11 15,9 4 13-15,7 0 16 16,6 8 18-16,3 2 7 16,4 8-2-16,6 7-17 0,1 3-9 15,4 2-6-15,1 1-8 16,0 1-1-16,-1-2 0 15,-4 1-4-15,-3-3 3 16,-4-3-6-16,-6 0-7 16,-6-4-3-16,-6-1-9 15,-10 1-3-15,-6 0-3 0,-8 4 15 16,-1 4 5-16,-6 5 24 16,-4 5-12-16,-2 2 1 15,1 13-1-15,3 5-2 16,3 4 6-16,6 7 5 15,0 2-4-15,8-7 2 0,6 3-6 16,4-4 1-16,5-7 6 16,2-5 1-16,4-4-2 15,-2-7-1-15,2 0-6 16,-2-3 0-16,-2-8 1 16,-2-1-3-16,-1-4-2 0,-2 1 4 15,-4-1-5-15,0 2 4 16,-4 3-2-16,-2 1 0 15,-3 2 2-15,-2 3-2 16,-1 3 2-16,1 2 2 16,-2 0-5-16,5 2 0 15,-1 5 2-15,2 7 0 0,6-1 5 16,-3 3-2-16,0 2-2 16,3 1 1-16,-1 3-2 15,1-2 0-15,0-1-2 16,6-3-27-16,-3-9-53 15,1-7-114-15</inkml:trace>
  <inkml:trace contextRef="#ctx0" brushRef="#br0" timeOffset="67466.56">6873 8945 372 0,'-10'9'1'16,"1"-7"0"-16,1-2-1 16,6 0 1-16,2-11 0 15,7-10-29-15,12-8-55 16,6-10 27-16,7-7 32 15,8-6 30-15,3-5 7 0,2-4 5 16,0-5-3-16,0-2 15 16,-5 1-12-16,1 4 10 15,-7 9-13-15,-4 9 20 16,-3 12-9-16,-9 13-4 0,0 13 0 16,-6 7-14-16,-5 19-7 15,-2 17-9-15,-5 11 8 16,0 11 2-16,-10 9-2 15,-2 4 3-15,-1 4-5 16,-3-4-4-16,6-3 2 16,-4-7 1-16,7-8-1 0,1-6-6 15,-6-17-3-15,-2-10-8 16,-8-13-13-16,-8-7-11 16,-8-10-26-16,-4-20-15 15</inkml:trace>
  <inkml:trace contextRef="#ctx0" brushRef="#br0" timeOffset="68310.24">6814 8617 272 0,'-19'-24'33'0,"9"7"19"16,10 6-1-16,2 7-4 15,21 4-46-15,10 0 3 0,10 2-4 16,12 7 2-16,6-2 1 16,10 1-1-16,1-2-1 15,1 0 1-15,-2-2-2 16,-5 1 0-16,-9 2-1 15,-5 0-1-15,-7 8 2 16,-6-1 1-16,-6 4-2 0,-10 0 1 16,-1 3 0-16,-6-2-1 15,-9 3 0-15,1-4-1 16,-7-2-3-16,-1-4-3 16,0-3 4-16,0-3 3 15,0-5 3-15,0 1-2 16,4-2 1-16,-1 0 1 0,6 0 1 15,2 0 1-15,3-3-3 16,5-5-2-16,-2-1 3 16,2 3-1-16,-7-2-1 15,1 3 2-15,-6 1-2 0,-4 4 0 16,-1 0 0-16,0 0-4 16,-1 0 3-16,1 4 2 15,2 3-2-15,-3 0 2 16,6 2 0-16,-2-4-2 15,2 1 2-15,0-1-1 0,0 1-1 16,1-1 2 0,0-4 2-16,1 1-5 0,0 0 4 15,-1-2-4-15,0 0 4 16,1 0-2-16,2 0 0 16,2 0 0-16,-1 0 0 15,3 0 0-15,-1 0 0 16,2 0 0-16,0 6 0 0,-1 1 0 15,2 1 0-15,0 2-3 16,1-1 6-16,-2-1-3 16,-1 3 0-16,0-2 0 0,4-2-2 15,-2-4 4-15,1 0-2 16,4-2-3-16,-1-1 1 16,3 0 2-16,1-9-2 15,-3-3-1-15,0-6 1 16,-1-5-6-16,-1-6 0 15,-3-6-1-15,-4-5 0 16,-1-6-2-16,-3-2 0 0,-5 0 1 16,0 3 6-16,-2 4 3 15,-2 11 4-15,0 8 12 16,0 10 7-16,0 10 3 16,-2 2-16-16,-4 18-14 15,2 7 6-15,1 8-2 0,-2 11 3 16,3 4 4-16,-2 3-5 15,4 3 1-15,-1-3-2 16,1-2 0-16,0 1 0 16,-2-6-16-16,2-5-28 0,-4-8-27 15,0-12-86-15</inkml:trace>
  <inkml:trace contextRef="#ctx0" brushRef="#br0" timeOffset="68482.11">8168 8649 468 0,'29'-27'29'16,"10"2"-16"-16,12 5 6 15,8 6 2-15,9 9-10 16,15 5-8-16,7 0-4 0,10 18 0 16,10 5-20-16,-1 2-71 15,-1-6-108-15</inkml:trace>
  <inkml:trace contextRef="#ctx0" brushRef="#br0" timeOffset="69325.79">1695 10406 327 0,'8'-14'1'16,"0"-3"13"-16,4 3 19 15,2 4-3-15,6-1-11 16,13 0-3-16,6-1-4 0,13 1 3 16,13-2 7-16,13 3-4 15,10 0 0-15,10 0-3 16,3 2-5-16,4 4-2 16,0 0-5-16,-5 4-3 0,-14 0-2 15,-11-1-15 1,-13-3-19-16,-21-5-12 0,-15-6-6 15,-18-6-26-15,-8-5-50 16,-6-5 66-16,-11-1 62 16,3-2 12-16,-1 2 41 15,6 5 36-15,4 4-17 0,5 2-5 16,0 6-17-16,4 6-3 16,10 6-21-16,7 3-20 15,10 7 1-15,6 15-3 16,7 8 5-16,-3 9-1 15,-2 8-2-15,-10 4 1 0,-11 6-4 16,-14 1-1-16,-8-2 1 16,-23 1 0-16,-15 3-9 15,-7-3-25-15,-9-6-30 16,-3-5-72-16,5-4-134 16</inkml:trace>
  <inkml:trace contextRef="#ctx0" brushRef="#br0" timeOffset="70278.85">3257 10655 85 0,'61'-27'312'16,"-5"-5"-308"-16,-6-3-1 16,-3 2 6-16,-8-3 0 15,-5 2-4-15,-9 0-1 16,-7-2 3-16,-5 3-4 15,-6 0 0-15,-7 3 2 0,0 1 2 16,-7 4-4-16,-8 5 1 16,-6 1 7-16,-2 8-4 15,-6 4-5-15,2 5 5 16,0 2-4-16,4 4-1 16,3 10-1-16,5 4-2 15,8 2-1-15,7 1-1 0,0 4 0 16,12 0 0-16,7 2 5 15,4 3-1-15,6 4 3 16,0 2 0-16,0 3-3 16,-2 6 2-16,-5 6 0 15,-5 9 0-15,-7 1 2 0,-6 7-1 16,-4 7 2-16,-7 5 2 16,-10-1-7-16,-9 1 1 15,-3-3-1-15,-6-6-2 16,-2-10 0-16,5-10-7 15,3-11 0-15,6-10 2 0,5-16-3 16,7-14 2-16,3-3 7 16,5-24 3-16,3-10-5 15,3-10 2-15,14-10-5 16,10-9 3-16,9-1-8 16,9-10 2-16,5 1 7 0,9-2-4 15,2 0-10-15,1 1 13 16,-7 4 0-16,-4 5 3 15,-10 4 3-15,-14 7 11 16,-10 4-12-16,-9 4-3 16,-8 8-3-16,0 7 5 0,-15 6 0 15,-2 8-2-15,-5 11-2 16,2 8-1-16,1 2-1 16,2 19 4-16,5 7-3 15,4 10 0-15,7 5 3 16,1 2-2-16,11-1 1 0,8-2 0 15,10-9-1-15,3-9 2 16,0-9 3-16,2-9-1 16,3-5 6-16,1-10-1 15,-1-13-4-15,2-8-2 16,2-4-3-16,0-8-8 16,-4-7-1-16,-1-4 8 0,-2-2 2 15,-9-3 1-15,-5-2-2 16,-8 4 3-16,-5 5-5 15,-6 7 4-15,-1 11 0 16,0 11 10-16,0 9 2 16,0 14-1-16,0 2-12 0,-1 21-12 15,-2 11 14-15,1 10 0 16,2 14 2-16,0 4 0 16,0 6 0-16,6-2 2 15,1 0 1-15,4-3-5 16,-1-7 1-16,3-4 0 0,-4-7-4 15,-2-14-16-15,-3-12-32 16,-4-19-135-16</inkml:trace>
  <inkml:trace contextRef="#ctx0" brushRef="#br0" timeOffset="70450.7">4259 10117 553 0,'21'-18'10'0,"5"-2"5"16,1 6 3-16,3 4-5 0,6 2-11 16,7 5-2-16,11 3-1 15,10 0-35-15,6 0-34 16,11 0-96-16</inkml:trace>
  <inkml:trace contextRef="#ctx0" brushRef="#br0" timeOffset="72513.53">4669 10460 150 0,'-8'0'99'0,"1"0"-83"0,2-2 4 15,1 0-1-15,2 2-13 16,1 0-4-16,-1 0-3 15,2 0 0-15,-2 0-4 16,0 0 1-16,2 0 0 16,0 5 7-16,0-1 0 15,0 5 7-15,0-3-3 0,0 2-3 16,0 0-2-16,0-4-1 16,0 1 2-16,0 0-3 15,0-4 2-15,0-1 0 16,0 0 22-16,2-3 23 15,3-9-28-15,4-5-13 0,8-8-6 16,2-5-1-16,6-9 5 16,7-8-5-16,2-8 1 15,6-5 6-15,-2-8-1 16,0-6 8-16,-3-1 4 16,-2-2-7-16,-8 1 2 0,-3 5-5 15,-5 6-3 1,-4 8 1-16,-1 10 1 0,-1 14 9 15,-3 10-3-15,-3 10-6 16,2 12-6-16,0 4-5 16,1 20 0-16,-1 16-1 0,2 11 6 15,-1 14-1-15,0 9 2 16,-4 6-1-16,-3 7-2 16,-1-4 3-16,0 4-14 15,0-8-4-15,0-6-8 16,-3-8-11-16,-2-14-20 0,-3-20-53 15,-10-14-123-15</inkml:trace>
  <inkml:trace contextRef="#ctx0" brushRef="#br0" timeOffset="72732.28">4410 10201 423 0,'-13'-4'39'16,"12"-1"2"-16,1 5-33 15,17 0-10-15,14 2 6 16,10 9-1-16,19 1 0 16,10 2-2-16,16 1 1 0,11-1-3 15,3 0-12-15,8-3-17 16,-2-3-16-16,-1-2-23 16,-10-4-19-16,-8-2-9 15,-9-9-40-15</inkml:trace>
  <inkml:trace contextRef="#ctx0" brushRef="#br0" timeOffset="73419.71">5751 10165 229 0,'6'-16'53'16,"-6"2"4"-16,0 3-5 15,-17 6-12-15,-4 5-25 16,-9 0-6-16,-9 5-4 0,-2 15-3 16,-3 5 0-16,0 9 0 15,3 3-3-15,9 2 1 16,10-1-2-16,10 0-3 15,12-5-12-15,10-4-2 16,15-4 13-16,8-4 6 16,8-4 4-16,2-7-5 0,2-3 3 15,-1-7 7-15,-4 0-7 16,-2-1 0-16,-6-7-2 16,2-2 0-16,-5-3-2 15,-2 4-6-15,-5 3-2 16,0 2 2-16,-8 4 5 0,-4 0 3 15,0 0-4-15,-3 3 2 16,-4 6 1-16,1 1-1 16,-1 1 4-16,1 0-1 15,2-2-2-15,-4-3 2 16,1 2 0-16,1-4-1 0,-3-1 5 16,3-3 4-16,-1 4 0 15,1-4-1-15,3 1-1 16,4-1-3-16,3 0 1 15,6 0-5-15,4 0 3 16,0 0 0-16,3 0 1 0,4 0 12 16,-1 3 1-16,-1-2-4 15,-2 2-5-15,-2 0 0 16,-1-2-4-16,-3-1 0 16,-1 0-4-16,0 0 1 15,1-4 2-15,-1-10-4 0,2-2 1 16,0-7-17-16,-2-7-2 15,-3-8-2-15,-3-5 8 16,-4-5-4-16,-2-4 13 16,-4-1 6-16,-2 3 3 15,-2 8 1-15,0 8 6 0,0 6 8 16,-2 11 3 0,-2 10-8-16,-1 7-7 0,-3 2-10 15,-2 15-4-15,-2 10 5 16,-2 9 2-16,-6 6-2 15,3 8 2-15,-3 4-6 16,4-1-25-16,-2 1-4 0,9-4-30 16,7-5-37-16,2-8-101 15</inkml:trace>
  <inkml:trace contextRef="#ctx0" brushRef="#br0" timeOffset="73607.22">6352 10286 396 0,'7'-26'11'16,"10"6"30"-16,7 8-9 15,6 10-25-15,9 2-3 0,10 7-2 16,9 9-3-16,6 8 1 16,3 2-3-16,-3 3-37 15,1-2-49-15,-11-4-92 16</inkml:trace>
  <inkml:trace contextRef="#ctx0" brushRef="#br0" timeOffset="75732.05">4779 10871 404 0,'-10'11'7'16,"0"5"-12"-16,-4 9 7 15,-6 7 0-15,-2 7-1 16,0 6 0-16,-3 5 0 0,5 4 0 15,0-3-1 1,4 4-2-16,7-3 0 0,4-2 0 16,1-2 2-16,4-5 4 15,0-5-2-15,0-8-2 16,-1-10-6-16,-5-9-14 16,-3-11-5-16,-5-8 23 15,-5-18-4-15,-1-14-35 0,-2-6 1 16,3-10 40-16,9-4 37 15,5-2-9-15,5-5-4 16,7 5 4-16,13-3-10 16,2 9 10-16,7 2-9 0,2 11-1 15,3 9-11-15,6 13 2 16,3 10-6-16,4 11-1 16,1 6-2-16,2 16-6 15,0 7 6-15,-6 10 0 16,-3 4-1-16,-9 6 1 15,-9 1-1-15,-10 3-4 0,-12-1-5 16,-1 0 6-16,-17-2-8 16,-10-2-7-16,-11-4 0 15,-5-4 10-15,-2-8 7 16,-4-11 2-16,2-1 4 16,1-11 1-16,2-6 3 0,2-3 8 15,8 0 3-15,8 0-4 16,5-1 1-16,8-3 3 15,10 2-7-15,3-2 0 16,15 3-11-16,14-1 2 0,12-2 4 16,11 2-5-16,11-3 1 15,0 0-2-15,1-4-1 16,-3-2 1-16,-2-5 0 16,-3-1-4-16,-3-5 0 15,2-1-7-15,-3-2-5 16,-4-2-1-16,-4 2-3 15,-10-2 5-15,-7 2 14 0,-13 2-1 16,-8 4 2-16,-6 4-2 16,-8 5 0-16,-11 4-7 15,-5 6 5-15,-3 0 3 16,0 13 1-16,3 8-1 16,5 4-1-16,4 5 4 0,7 2 1 15,8 0 0-15,0 1 0 16,7-3 0-16,14-5-2 15,7-6 3-15,9-2-3 0,4-12 2 16,8-5 0-16,9-9-16 16,1-14-5-16,2-13 2 15,0-7-13-15,-2-7 17 16,-6-3 11-16,-5-8 1 16,-9 0 5-16,-10-3 5 15,-8 4 4-15,-8 5-4 16,-8 10-5-16,-5 13 4 0,0 10 3 15,-4 16-1-15,-6 6-14 16,-5 17-8-16,-2 13 6 16,0 11 4-16,0 13-3 15,2 3-4-15,4 3 2 16,8 3-4-16,3-4 10 0,5-4 0 16,12-3-4-16,12-5 4 15,8-7-1-15,2-8-2 16,6-8 2-16,2-10 2 15,1-7-4-15,-1-7-23 16,2-4-6-16,-6-11-14 0,-6-9 3 16,-5-4 43-16,-8-2 14 15,-6 1 7-15,-7 4 1 16,-8 5 0-16,-3 6-3 16,-7 8 4-16,-9 6-17 15,-8 0-6-15,-2 13 0 0,-5 3-1 16,1 7 0-16,-1 3 0 15,4-4 1-15,5 6-2 16,8-7 2-16,7-2-3 16,5-4-3-16,2-3 3 15,9-3 2-15,9-3 2 16,5-6-1-16,5 0 0 0,0 0-2 16,3-4 6-16,-1-7-3 15,-1-1-1-15,0-1 0 16,-5 1 3-16,0-1 1 15,-4 2-5-15,-3 5 1 0,-3 0-1 16,-1 4 3-16,-1 2-3 16,-2 0 1-16,2 8-3 15,0 2 0-15,0 6 3 16,3-2-1-16,-3-1-1 16,2 1-9-16,1-5 1 0,3-2 3 15,1-3 1-15,3-4 2 16,5 0 2-16,-4 0 1 15,4-5 0-15,2-6 3 16,-2-2 1-16,0 1 3 16,-2-2 2-16,0 1-2 15,-4-1-4-15,-1 3 5 16,-6 0-5-16,0 2-2 0,-6 4 1 16,-3 0-4-16,2 5 2 15,-4 0 0-15,1 2-5 16,-1 6 2-16,1 5 3 0,-1 0 1 15,0 0-1-15,-1 2-2 16,2-6-12-16,0 0-6 16,3-5 7-16,5-4-7 15,8 0 10-15,1-10-18 16,12-8-9-16,3-8 29 16,3-8 8-16,1-9 4 0,2-7 27 15,-5-9-13-15,1-5-4 16,-6-8-8-16,-7 0-2 15,-3 0 6-15,-8 6-2 16,-5 12 14-16,-5 14 8 16,-4 11-18-16,0 15 6 15,0 12-9-15,-8 4-15 0,-2 17-18 16,-2 15 22-16,-7 11 0 16,3 12 2-16,2 7-2 15,2 2-5-15,4 2 4 16,2-6 0-16,6-3 2 0,2-9 1 15,10-5-2-15,3-9 1 16,5-6 2-16,6-9-3 16,-4-8 4-16,3-8-6 15,4-5 1-15,0 0-2 16,2-13-23-16,3-4-2 16,0-3 9-16,1 1 6 0,2-1 2 15,-5 6 10-15,-1 1-8 16,-3 8 25-16,-6 3 5 15,-1 2 0-15,-7 7-1 16,3 8 0-16,-7 7 0 0,-3 7-4 16,1 3-2-16,-8 4-4 15,0 1-4-15,-1 1-7 16,-13-4-1-16,-5-4-5 16,-4-6-15-16,-8-9-16 15,1-9-24-15,-4-8-72 16</inkml:trace>
  <inkml:trace contextRef="#ctx0" brushRef="#br0" timeOffset="75919.53">7078 10869 615 0,'4'0'6'0,"-4"-3"-5"16,0 3-15-16,-9 0-30 0,-15 0-56 16,-6 0 28-16,-14-4-117 15</inkml:trace>
  <inkml:trace contextRef="#ctx0" brushRef="#br0" timeOffset="76122.64">5941 10918 638 0,'40'0'8'16,"12"-16"-14"-16,11 3 6 16,10 8 7-16,12 3-10 15,6 2-28-15,6 0-27 16,-2 0-33-16,-3 0-80 15</inkml:trace>
  <inkml:trace contextRef="#ctx0" brushRef="#br0" timeOffset="76841.35">5029 6300 462 0,'10'-18'15'16,"-3"-7"13"-16,-6 0 18 16,-2-7-19-16,-25-7-21 0,-23-11-8 15,-27-7-2-15,-28-9-5 16,-35-7-9-16,-21-3-25 16,-14-4-39-16,-1 3-88 15</inkml:trace>
  <inkml:trace contextRef="#ctx0" brushRef="#br0" timeOffset="78372.47">3824 9744 425 0,'-2'-2'-6'16,"2"-5"12"-16,-3-2-1 15,-4-2 7-15,-10 1-8 16,-8-5-2-16,-18-4 0 16,-18-8-2-16,-32-7 0 0,-33-13-4 15,-32-8-34-15,-27-19-126 16</inkml:trace>
  <inkml:trace contextRef="#ctx0" brushRef="#br0" timeOffset="87450.62">3125 12028 462 0,'-14'-17'-87'0,"2"-4"100"15,-1 4-8-15,1 8 10 16,5 1-12-16,1 5 0 16,2 1-2-16,4 2-2 0,0 0-2 15,15 0-33-15,12 9-4 16,12-1 6-16,17 6 2 16,16-3-2-16,16 2-6 15,16 1 22-15,14-2 15 0,10-1 4 16,14 0-2-16,5 0 7 15,10-1 4-15,6 1 13 16,8 0 11-16,6 0-11 16,8-3 2-16,9 3-3 15,10 3-7-15,5 0-5 16,5 6 2-16,5-2-8 0,1 7 1 16,-1 0 0-16,1 4 0 15,-7 1-3-15,-11 0-2 16,-16 2 1-16,-13-2 0 15,-20-1 3-15,-22-4-4 16,-22-6 1-16,-20-6 1 16,-16-6-4-16,-18-7 2 0,-17-2 0 15,-7-14 0-15,-10-6 2 16,-6-11 0-16,-7-6 10 16,-4-7-3-16,-4-10-2 15,0-6-5-15,-6-6 0 0,-2-9 0 16,-4-4 0-16,4-13 0 15,1-1-1-15,2-7 3 16,-1-5 3-16,6-4-6 16,0 0 3-16,0 1 4 0,0-4-2 15,0-1-5 1,4 0 1-16,1 1-2 0,4-3 0 16,-1 5 0-16,6 2 0 15,3 3 2-15,1 5 8 16,1 4 1-16,-2 7 3 15,-4 4-5-15,-4 8-2 16,-7 9-3-16,-2 8-1 0,-7 7-1 16,-10 10 0-16,-8 4-3 15,-9 7 1-15,-11 4 0 16,-7 3-1-16,-14 5-1 16,-16 2 2-16,-13 4-2 0,-15 2 0 15,-19 2-3-15,-10 4 2 16,-17-2 0-16,-14 1-4 15,-8 3-1-15,-10-2 0 16,-6 3-3-16,1-2 0 16,-1 0 0-16,-1-3 2 15,5 0 4-15,2 0 6 16,1-2-2-16,-3 4 0 0,0 1 3 16,0 4-3-16,2 3 1 15,3 3 1-15,8 11 1 16,11 6-1-16,13 3-4 15,19 4 3-15,17 4 0 16,22 1-1-16,17 5 2 0,20-4-2 16,14 4 0-16,10 1 0 15,11 4 0-15,5 3 1 16,0 9 0-16,-2 5 0 16,-1 7 1-16,-4 9-1 0,-6 5 0 15,-3 9 1-15,-3 4 0 16,0 3-1-16,1 6 1 15,4 5-1-15,3 1 2 16,2 5-2-16,4 3 0 16,7-2 0-16,7-3 1 0,4-3-1 15,5-4 0-15,7-8 0 16,10-4 0-16,9-9 1 16,4-6-1-16,4-6 2 15,6-10 1-15,3-6-2 16,6-5-1-16,1-5 2 15,7-8-1-15,6-3 1 16,15 0 0-16,8-4-1 0,14-1 0 16,13-4 1-16,19 0-1 15,14-4-1-15,22 2 1 16,20 2-2-16,21-1-24 0,17-2-68 16</inkml:trace>
  <inkml:trace contextRef="#ctx0" brushRef="#br0" timeOffset="139575.19">8524 11804 236 0,'17'-5'7'0,"2"-6"-2"16,-6 1-5-16,1-1 2 15,-6 0 1-15,1 2-2 16,-1 0 2-16,-3 0 0 16,0 1 1-16,-1 1-10 15,1-1 6-15,2 5 0 0,1-1 0 16,-1 2 0-16,0 2 1 16,3 0 2-16,-2 0 8 15,1 7-5-15,-2 3-1 16,1-2-1-16,-3 3-3 15,-1-2 1-15,1 2 4 0,-2 0-3 16,1-1 11-16,-3 1-11 16,1-2 1-16,-2 1 0 15,0 0 1-15,0-2 1 16,0-1 3-16,-3-1 7 16,-8-5 4-16,-2-1 2 15,-4 0-6-15,-7-4-1 0,-3-11-1 16,-9-1-5-16,-5-6-4 15,-4-1-2-15,-5 0 0 16,-2-4-2-16,0 4-2 16,-2-4 2-16,0 3 0 0,2 1-1 15,0 1-1-15,9 2 2 16,4 2 0-16,5 6-1 16,7-3 5-16,5 5-4 15,6 3 2-15,5-1 4 16,4 3 2-16,1 0 6 0,5 1 0 15,-3 1-3 1,3-1-4-16,1 0-2 0,0 4-5 16,-3 0-1-16,3 0-4 15,0 9-52-15,0 1-44 16,13-10-87-16</inkml:trace>
  <inkml:trace contextRef="#ctx0" brushRef="#br0" timeOffset="142013.14">9109 12579 125 0,'4'0'8'0,"1"0"-3"0,-2 0-4 16,1 0 2-16,-1 0 3 16,-1 0-1-16,1 0-1 15,-1 0 5-15,-2 0-4 16,0 0 0-16,1 0 4 16,-1 0 4-16,0 0 5 0,0 0-3 15,0 0-4-15,0 0 0 16,0 0-8-16,0 0 0 15,0 0 2-15,-3-4 2 16,-7 0 19-16,-4-5-14 16,-6-3-5-16,-7-3-2 0,-3-6 0 15,-8-2-1-15,-8-2-2 16,-5-4 7-16,-3 1 5 16,-2-2 0-16,-1 3-6 15,2 4-4-15,4 3-1 16,5 2-2-16,4 2 0 15,6 2-1-15,6 0 1 16,8 1 0-16,5 4-1 0,3 2 0 16,7 1 4-16,4 3 3 15,3 1 3-15,0 0 3 16,0 2-2-16,0 0-10 0,0 0-2 16,2 6-26-16,8 6-2 15,3 8 15-15,3 9-16 16,1 4-30-16,6 5-20 15,-6 1-57-15</inkml:trace>
  <inkml:trace contextRef="#ctx0" brushRef="#br0" timeOffset="142888.62">9218 13354 171 0,'2'0'14'0,"-2"-2"-11"16,2 1 7-16,-2 0 24 16,0-3-17-16,0 2-12 0,0 0-4 15,-2 0-1-15,-2 1-1 16,-1-4 2-16,0 1-1 15,-2 0 1-15,-1-3 3 16,-2-3 4-16,-6-5 15 16,-6-3-10-16,-3-5-3 0,-11-4 0 15,-5-5 0-15,-8-2-4 16,-5 0-4-16,-5-3 0 16,1 5-2-16,3 0 1 15,0 1-2-15,4 4 2 16,10 0-1-16,0 4-1 15,6 2 2-15,9 5 0 16,4 0-1-16,4 3 17 0,4 3 5 16,7 1 6-16,2 0-3 15,4 2-6-15,-1 1-6 16,2 3-5-16,-2 1-5 16,0 2-3-16,-1 0 1 0,-4 0-16 15,0 5-1-15,-6 8-8 16,1 3-21-16,-1-4-22 15,2-1-79-15</inkml:trace>
  <inkml:trace contextRef="#ctx0" brushRef="#br0" timeOffset="143997.94">7467 11265 100 0,'8'0'84'0,"-1"0"-77"16,0-1-9-16,-2-3 5 15,-1 1 11-15,0-1 7 16,-2 0-8-16,0 3-8 0,-2-3 0 16,0 3-2-16,0-1-3 15,0 2 1-15,0-2 0 16,0 2 0-16,0 0-1 16,0 0 8-16,1 0 11 15,3 9-25-15,-1 5 2 0,3 9 16 16,1 11-6-16,2 9 2 15,0 10-2-15,-2 12 0 16,3 9 1-16,-3 14 1 16,0 5-2-16,-1 8 3 15,1 12 4-15,0 10 3 0,0 9-5 16,0 3 0 0,-2 11 4-16,-2 8-4 0,2 7-4 15,2 4-6-15,1 0 2 16,1 2-3-16,2 1 0 15,3-3 1-15,1-4-1 16,3-4-1-16,0-9 3 0,-1-8-2 16,2-13 1-16,-4-19-1 15,0-10-1-15,-1-17 1 16,-2-19 2-16,-7-16-4 16,-2-14 4-16,1-14-2 15,-4-12-25-15,0-6-18 0,0-24 23 16,0-11-28-16,0-13-95 15</inkml:trace>
  <inkml:trace contextRef="#ctx0" brushRef="#br0" timeOffset="144591.62">7136 11307 441 0,'5'-24'8'0,"0"1"-13"16,0 7-1-16,-5 5 7 16,4 6-1-16,-2 5 0 0,2 0-31 15,0 11-8-15,-1 7 33 16,4 8 6-16,0 8-2 16,3 9 2-16,-3 9 0 15,1 8 0-15,1 14 2 16,2 12-2-16,-2 11 0 15,0 14 9-15,1 17 8 0,-4 12-2 16,1 9-5-16,-1 10 2 16,-3 4-4-16,2 6-2 15,3 0-4-15,-1-3-1 16,5-2 0-16,5 0-1 16,5-7 0-16,2-3 1 0,3-13-1 15,0-9 1-15,0-14 0 16,-1-10-2-16,-4-16 3 15,-5-16 5-15,0-14 1 16,-5-10-3-16,-4-15 1 0,-1-8-2 16,-2-12-3-16,-3-7-2 15,-1-6-3-15,-1-4-7 16,0-11-4-16,0-16-8 16,0-16-32-16,2-21-301 15</inkml:trace>
  <inkml:trace contextRef="#ctx0" brushRef="#br0" timeOffset="151795.08">7297 14425 170 0,'4'-4'40'0,"-4"-1"-29"16,1-1 0-16,-1 1 21 15,0 0-23-15,0 1-7 0,0-1-2 16,0 1-2-16,0 0 1 16,0-1 1-16,0 0 0 15,2 1-1-15,-2 1 2 16,5 0 8-16,-3 1 7 15,3-1-2-15,-5 0-1 0,1 1-2 16,1 0-1-16,-2 1-1 16,0 1-5-16,0-2-2 15,0 2 1-15,0 0-2 16,0 0-1-16,0 0 0 16,2 0-1-16,0 0 1 15,-1 7 0-15,-1 7 0 0,4 6-2 16,-1 9 4-16,1 6-4 15,-1 13 2-15,-1 9 2 16,0 15-2-16,-1 10 1 16,-1 4 1-16,0 13 2 15,0 2 4-15,0 3-2 16,0-5-4-16,-1-5 0 0,1-5-2 16,1-16 1-16,-1-10-2 15,0-21-9-15,0-11 5 16,0-12 4-16,3-9 0 15,-3-10-2-15,0 0-4 16,0-4 2-16,-4-9-23 0,-3-5-28 16,0-3-51-16</inkml:trace>
  <inkml:trace contextRef="#ctx0" brushRef="#br0" timeOffset="152263.8">7044 14280 312 0,'0'-16'11'0,"2"5"-10"16,3 2-1-16,-3 2-1 15,0 2 1-15,-2 2 1 16,0-1-1-16,0 2 1 16,0 0-3-16,0 2-4 0,0 0 0 15,0 0-3-15,0 11 4 16,0 8-1-16,0 16 6 15,1 11 10-15,5 16 2 16,-3 19-4-16,3 17-2 0,0 9-1 16,-3 10-2-16,4 2 1 15,-2 3-1-15,0-8-4 16,0-12-4-16,0-9-12 16,0-15 1-16,0-15 10 15,1-17 4-15,-5-12 2 16,3-13 2-16,-1-10-2 0,-3-6-2 15,0-5-61-15,0-12-41 16</inkml:trace>
  <inkml:trace contextRef="#ctx0" brushRef="#br0" timeOffset="157326.31">6934 14066 452 0,'-1'3'28'16,"1"-3"-24"-16,0 0-4 16,0 0-2-16,0 0-2 15,0 0-22-15,3 4-5 0,8-2 16 16,5 2 5-16,4-1-18 15,7 1 14-15,4-3 15 16,5 3 2-16,4-2 3 16,1 1 6-16,10-3 0 15,1 2-4-15,8-2-6 16,4 0 2-16,8 0-2 16,9 0 1-16,7 0-1 0,5-5-1 15,8 1 0-15,1-3 0 16,8 0-1-16,7-2 0 15,0 0-2-15,6 4-1 0,-1-4 2 16,-2 0 0-16,0-2 1 16,-3-3 1-16,0 0-2 15,2-2 2-15,-1-2 0 16,8 0-2-16,0-2 2 16,6 2-2-16,1 1 1 15,4-1 1-15,3 1-1 0,-2 0-1 16,0-3 2-16,-3 2-3 15,-5-3 2-15,-7-3 2 16,-10 1-3-16,-7-4 4 16,-11-1 1-16,-3 3-1 0,-9 0 6 15,-5 1-5 1,2 2-4-16,-2 4 0 0,2 8 0 16,-2-1 1-16,2 5-2 15,-1 6 1-15,-6 0-6 16,-1 0-1-16,-9 0 3 15,-2 0 4-15,-7 2 0 0,-5 0 0 16,-3 1-1-16,-2 1 2 16,-5-2-1-16,-2 2 0 15,-1 3 0-15,-5 0 1 16,-3 2 1-16,-6 1-2 16,-2 4 0-16,-7 3 0 0,-3 1 0 15,-2 3 1-15,-5 4 1 16,-3 5-2-16,0 4 1 15,0 7 0-15,-3 4-1 16,-5 6 1-16,4 6-1 16,1 3 0-16,3 0 1 0,0-1-1 15,0 4 0-15,2-6 0 16,8-4 0-16,0 1 1 16,2-6-1-16,1-2-1 15,-1-5 2-15,-1-1-1 16,-2-5 1-16,0-5-1 0,-5-3 0 15,-3-4 0-15,-1-1 0 16,0-7-1-16,-10 2-2 16,-5-3 1-16,-4-1-1 15,-3-1 0-15,-5-1 1 16,0-1 1-16,-5 1 0 16,-4-3-3-16,-3 3 4 0,-5-1 1 15,-4 0-2-15,-3 0 1 16,-6-1 1-16,-6 1 0 15,-7 1 2-15,-1-1 0 16,-7 3-1-16,-5-3 2 16,1 6-4-16,-4-5 0 0,-1 5 1 15,-2 0-1 1,-1 2 0-16,-4-4 1 0,1 1-1 16,-6-1-1-16,-1-2 0 15,-6-1-2-15,-2 0 0 16,-7-1-1-16,0-2-2 0,-4-2 2 15,3 2 2-15,-2-1-2 16,-1 2 4-16,-1 0-1 16,-4-1 2-16,0 5 0 15,-2-4 2-15,-4 4-5 16,-2-3 4-16,1 1-2 16,2 0 0-16,0-2-3 0,3 0-3 15,4-4 5-15,0-1 1 16,8-1 0-16,5-3 2 15,5 2 0-15,5-2 0 16,7 0 2-16,8 0-4 16,5 0 1-16,7 0 1 0,7 0 0 15,8-4-1-15,4-1 0 16,7-2 1-16,5-2 0 16,7 4 1-16,4-4 0 15,3-1-1-15,5 5 2 16,6-3 0-16,-1-2 0 0,5 0-2 15,3-2 0-15,2-3-1 16,0-6-1-16,1-3 1 16,0-6 0-16,1-2-1 15,3-9 0-15,2-7 0 16,0-2 0-16,0-6 2 0,0-2-2 16,0-3-2-16,2-1 4 15,3-1-1-15,-2 1 1 16,0 1 0-16,-1 2 0 15,2 2 4-15,-3 9 8 16,-1 3-5-16,0 8-3 0,0 2-4 16,0 6-1-16,0 4-1 15,0 5-11-15,0 6-19 16,0 2-19-16,17 1-87 16</inkml:trace>
  <inkml:trace contextRef="#ctx0" brushRef="#br0" timeOffset="158576.22">12332 14278 496 0,'-4'-10'25'0,"4"-1"-25"0,-1 4-1 15,1 3 2-15,0 4-1 16,0 0-5-16,0 0-18 16,5 4-7-16,10 10 13 15,8 4 0-15,6 13 10 16,10 4 7-16,9 8 2 16,12 7-2-16,4 3 0 0,7 6 2 15,7 2-2-15,4 3 1 16,0-2 1-16,2 2 0 15,-1-3-1-15,-2-2 0 16,-2-2 0-16,-11-5-2 16,-11-8 1-16,-8-5 0 15,-13-6-20-15,-11-8-9 0,-11-11-25 16,-2-9-31-16,-11-5-144 16</inkml:trace>
  <inkml:trace contextRef="#ctx0" brushRef="#br0" timeOffset="159185.54">13107 14616 458 0,'0'-1'22'15,"8"1"-20"-15,4 0-1 16,2 8-2-16,1 11 1 15,4 8 0-15,-2 8 0 16,5 6 0-16,3 8 0 0,2 8-2 16,7 5-1-16,2 4-4 15,3 0 2-15,7 2-5 16,-5-4 5-16,-2-2 2 16,-2-8 4-16,-5-6-1 15,-8-8 1-15,-5-10-2 0,-7-7 2 16,-6-7-1-16,-6-5 1 15,0-4-2-15,-6-3-10 16,-10-4 5-16,-6 0 0 16,-1 0 3-16,-11-11-4 15,-4-1 4-15,-3-5 3 16,-8 0 0-16,1-3 1 0,-6-2 1 16,0 1 1-16,0 0-2 15,-1-1 1-15,1 1-1 16,3 1 1-16,5 3 2 15,6 0-2-15,6 3 4 16,9 3 0-16,6 1 2 0,7 4 1 16,5 1-1-16,4 0 2 15,3-1 3-15,0-1 1 16,0-2-3-16,7-3-2 16,6-6-5-16,4-2-3 15,5-8 2-15,7-3-1 0,7-6 0 16,5-6-2-16,7-5 0 15,7-10 0-15,0 0-9 16,7-11-6-16,0-8-8 16,-1-10-16-16,-1-12-36 15,-5-11-140-15</inkml:trace>
  <inkml:trace contextRef="#ctx0" brushRef="#br0" timeOffset="164060.83">6981 15641 303 0,'-6'-21'27'16,"1"-4"-24"-16,2 0-2 16,-4-2 5-16,0 2 0 15,0 2-3-15,0 0 1 16,2 3-3-16,4 4 2 15,1 3-1-15,0 5 0 0,0 2 5 16,0 4 2-16,1 2-6 16,1 0-3-16,3 2-1 15,0 7-1-15,-2 4 2 16,1 1 0-16,-3 6 0 0,-1 8 0 16,0 4 0-16,0 9 0 15,2 5 2-15,-2 14-4 16,2 9 3-16,0 13-1 15,-1 13 0-15,1 13 0 16,2 10 1-16,-4 7 0 16,0 1 8-16,0 4-7 15,0-4 0-15,0-2 1 0,0-4-3 16,0-4 0-16,8-9 1 16,5-11-1-16,1-8 1 15,1-13-1-15,-1-10 0 16,1-9 1-16,-3-8-1 0,-3-10 0 15,-3-16 2-15,-2-4-2 16,-4-11-7-16,0-7-12 16,0-7 12-16,-4-14-19 15,-4-15-58-15,1-12-115 16</inkml:trace>
  <inkml:trace contextRef="#ctx0" brushRef="#br0" timeOffset="165060.76">7010 15275 480 0,'11'-23'8'0,"-4"4"-7"16,0 2-7-16,-1 9 7 15,-3 2-3-15,-3 5 4 16,2 1-39-16,1 0-7 0,1 0 7 16,5 3 12-16,2 4 17 15,6 2 6-15,5 2-5 16,5 1 18-16,6 1 9 15,1-3-4-15,3 3 2 0,1-4-2 16,2 0 3-16,-4-4 1 16,-1 2-12-16,-1-1-4 15,-5-1-1-15,-2-2-2 16,-3 3-2-16,-5-1 4 16,-1-1-3-16,-4 1-3 15,-2-1-3-15,-4-1-2 16,-1 1 4-16,-2 1 2 0,2-1 0 15,-4 3 2-15,1 4-1 16,-1 7-3-16,-1 5 3 16,1 7 2-16,-1 11-1 15,0 9 0-15,-2 7 1 16,3 13 0-16,-1 10 1 0,2 14-2 16,2 12 1-16,-1 10-1 15,-2 5 0-15,1 4 0 16,-4 0-5-16,0-3 2 15,0-2-3-15,0-6-1 16,0-5-2-16,0-9 8 16,0-12 1-16,2-8 1 0,3-13-1 15,3-7 0-15,-1-13 0 16,0-4 1-16,0-6-1 16,-2-6 0-16,-1-6-2 15,0-9-18-15,-4-3-6 0,0-3 8 16,0-3 7-16,0-1 5 15,-2 0 7-15,-4 0 0 16,-3-1 2-16,-1-1 1 16,-4 1 0-16,2-2 4 15,-6-3 5-15,-3 0 2 16,-6 0-3-16,-5-3-4 0,-7-11 1 16,-9 0-1-16,-2-7-5 15,-2-1 2-15,-4-3-3 16,2-1-2-16,0 1 0 15,5 0 0-15,1 3-1 0,7 4 2 16,4 2 0-16,5 3 6 16,1 4 5-16,9-1-5 15,2 2 1-15,6 0-2 16,3 5 0-16,4 1 3 16,5 0-1-16,0 2 2 15,2-2-1-15,0 2-1 0,0 0-3 16,6-1-1-16,3-1-5 15,4 2-3-15,0 0-7 16,1 0-11-16,-1 2-10 16,1 3-16-16,-4 2-25 15,-5 0-82-15</inkml:trace>
  <inkml:trace contextRef="#ctx0" brushRef="#br0" timeOffset="166170.06">5127 16110 259 0,'76'0'45'15,"7"0"-37"-15,7 0-7 16,5 0 7-16,4 3 4 0,1 2-6 16,-1 0-3-16,0-2-1 15,0 1 4-15,-4-1 7 16,-5 1-6-16,-4 2-4 15,-7-1 0-15,-8 2 1 16,-5 0-2-16,-8 3 0 16,-6-1-1-16,-3 0-1 15,-11-1-6-15,-6 0-1 0,-7-4-7 16,-9-1 7-16,-5-3 6 16,-9 0 2-16,-2-7 7 15,-5-7-1-15,-12-5-7 16,-8-3-2-16,-4-3-2 0,-7 1 4 15,-3 0-1-15,-2 4 1 16,-1 1-1-16,5 5 1 16,5 0 1-16,1 3 4 15,4 4-1-15,7 0 4 16,4-1 3-16,3 6-2 16,8 1 4-16,3-1-1 0,2 2-7 15,0 0-2-15,0 0-1 16,7 5-4-16,8 6 3 15,7 1-1-15,5 6 1 16,5 2-1-16,4 1-1 16,3-1 2-16,4 0-1 0,-1-4 0 15,-3-2 0-15,-5-4 2 16,-2 1-2-16,-5-2 1 16,-5-4 1-16,-8 3-2 15,-3-3 0-15,-2 0 0 0,-5 2-3 16,-3 1-1-16,-1 0-7 15,0 5 0-15,0 2 9 16,-10 2 1-16,0 5 1 16,-7 0 0-16,-1 3 0 15,-8 4 1-15,0 0 0 0,-3-2-1 16,1 1 1 0,-5-1-1-16,1-4-1 0,5 0 2 15,0-5-1-15,7-4 1 16,4-3-1-16,3-4 8 15,8-4-5-15,1 0-1 16,3-2 2-16,1-1 13 0,0 0 10 16,0-7-1-16,0-4-10 15,0-5-10-15,1-3-5 16,3-7 2-16,-1-4-2 16,4-2 0-16,1-7-1 15,-1-7 0-15,2-4 0 0,-1-4 0 16,0-4-2-16,-1-1-1 15,-7-2 2-15,0 0-7 16,-7 1-5-16,-11 1-13 16,-9 3-31-16,-2-1-153 15</inkml:trace>
  <inkml:trace contextRef="#ctx0" brushRef="#br0" timeOffset="168279.59">3429 15441 272 0,'11'-16'349'0,"-4"-5"-335"16,-3 1-13-16,-3 2 0 15,-1 4 2-15,0 5-2 0,0-1-4 16,-5 4-10-16,0-1-15 16,2 3 8-16,-1 4 11 15,0 0-1-15,2 2 2 16,0 13 8-16,0 8-2 15,1 9 1-15,-1 11 2 0,2 12 2 16,0 11-2-16,0 9 0 16,3 9 2-16,1 3-2 15,2 4-1-15,1 0 1 16,-2-3 0-16,-1-8-3 16,-3-11-17-16,1-10-2 0,-2-15 5 15,0-12 2-15,0-12 0 16,0-11-2-16,-3-9-29 15,-6-3-16-15,-4-19-2 16,-3-10-68-16,-6-9-26 16</inkml:trace>
  <inkml:trace contextRef="#ctx0" brushRef="#br0" timeOffset="168623.32">3194 15809 153 0,'-23'-63'63'15,"8"4"-42"-15,6 4-23 16,9 5-5-16,0 9 3 0,20 5 12 15,7 8 4-15,6 5 15 16,2 8 21-16,3 7-6 16,-1 6-13-16,2 2-6 15,0 7-6-15,5 11-11 16,4 9-1-16,4 7-2 16,-1 6-2-16,5 5-2 15,-5 7 3-15,-5 5-2 0,-4 0 1 16,-10 3 0-16,-11 5-1 15,-9 0 1-15,-12 1 1 16,0-4-2-16,-17-3 1 16,-8-6 0-16,-8-9-1 0,-2-9 0 15,-8-10 0-15,-1-8-7 16,-4-6 4-16,-4-9-6 16,0-2-7-16,-2-8 5 15,2-12-9-15,3-4-3 16,6-4-34-16,9-5-28 0,13 0-61 15</inkml:trace>
  <inkml:trace contextRef="#ctx0" brushRef="#br0" timeOffset="169279.52">4090 15800 384 0,'7'0'32'0,"-2"0"-28"0,-5 4-5 15,0 14-13-15,-1 6 15 16,-10 12-2-16,-2 10 2 16,-3 6-1-16,-2 9-8 15,-1-1-2-15,1 2-8 0,2 0 2 16,3-12-5-16,4-12 21 15,2-7-1-15,1-12 1 16,4-8 13-16,0-7 19 16,2-4 3-16,0-4-6 15,0-18 9-15,0-8-32 16,0-8-17-16,0-9-10 16,0-7 0-16,2-1 0 0,3 2 2 15,-2 1 11-15,1 4 9 16,-1 3 10-16,-3 2 13 15,0 6-4-15,0 1-3 16,0 4-7-16,0 7-4 16,0 7-2-16,0 4-4 0,0 7 1 15,4 7-1-15,4 0-6 16,7 14 1-16,4 11-3 16,8 7 6-16,6 11 3 0,1 5-1 15,2 2 0-15,0-2 1 16,-5-4-1-16,-3-8 0 15,-8-10 1-15,-7-5-1 16,-5-13 2-16,-2-5 16 16,-3-3 14-16,-1-10 4 15,1-13-12-15,2-8-17 16,-2-7-5-16,2-7-2 0,-3-5-6 16,2-3-8-16,-3 6-4 15,-1 5 6-15,0 8 1 16,2 7 3-16,-2 11-3 15,5 7-12-15,5 7-40 16,6 2-74-16</inkml:trace>
  <inkml:trace contextRef="#ctx0" brushRef="#br0" timeOffset="169654.51">4949 15643 488 0,'10'-11'7'15,"-5"-1"-7"-15,-5 3 1 0,0 3 3 16,-10 3-12-16,-15 1-22 16,-8 2-6-16,-1 0 8 15,-3 0 0-15,-3 5-27 16,6 2 1-16,5 3 41 15,3 2 11-15,11-1-1 16,8 5-12-16,7 2 13 0,0 3 2 16,14 8 28-16,9 4-13 15,10 3-2-15,2 7 5 16,5 0-14-16,2 1-3 16,-7 3 1-16,-1-8 2 0,-7-2-1 15,-6-5 4-15,-9-3-2 16,-11-4-6-16,-1-2-5 15,-12-3 0-15,-13-4-42 16,-11-10-35-16</inkml:trace>
  <inkml:trace contextRef="#ctx0" brushRef="#br0" timeOffset="170560.68">2823 15271 588 0,'-7'-38'18'15,"7"-6"-18"-15,0 4-5 16,5-1 3-16,7-1 1 15,10 5-30-15,5-4-8 16,12 4 8-16,9 1 6 16,13 2-3-16,10 1 5 0,4 4 27 15,11 2 0-15,4 0 0 16,7 7 8-16,2 3 3 16,5 5-4-16,-2 6-2 15,6 6-2-15,-2 0-3 16,0 14-3-16,-2 7-1 15,4 10 1-15,0 7 1 0,1 4-4 16,1 8 4-16,1 5-2 16,-3 6-2-16,-4 6-2 15,-8 5 2-15,-7 5-1 0,-7 3 2 16,-14 2 2-16,-6 2-2 16,-10-2 2-16,-8 6-2 15,-5-1-5-15,-5 6-1 16,-2-1-3-16,-8 8-5 15,-3 4-3-15,-5-4-8 16,-9 0-17-16,-7 0-8 0,-3-5-8 16,-19-3 24-16,-12-3 15 15,-9-4 14-15,-9-6 9 16,-6-8 7-16,-5-7 7 16,-1-8 3-16,-1-8 4 15,-1-9 0-15,-1-5-9 0,2-5 0 16,-6-6 9-1,-1-7-4-15,-6-2-3 0,-5-5 0 16,0-2 1-16,-4-5-5 16,-2-2 0-16,-1 0-1 15,0-2 3-15,0-8-1 16,2-5-8-16,1 0-2 0,2-8 3 16,0-4-5-16,2-4 4 15,7-8-3-15,0-4-3 16,4-9 0-16,4-5 3 15,2-5 3-15,7-6 5 16,-1-7-1-16,8-5 2 0,2-6 7 16,7-9-6-16,3-2-6 15,8-8 7-15,5-11-7 16,7 0 8-16,8-6-13 16,8-1-2-16,4 2 0 15,7 5-5-15,17 9-5 0,10 9 5 16,5 10 1-16,10 15 2 15,1 11 2-15,4 12 1 16,3 11-3-16,6 14-15 16,5 12-23-16,10 13-18 15,12 13-36-15,7 19-3 0,6 10-53 16</inkml:trace>
  <inkml:trace contextRef="#ctx0" brushRef="#br0" timeOffset="171310.62">5146 16162 370 0,'0'-4'59'16,"-4"-2"-48"-16,1-2-24 16,-1 2 6-16,-4 1 7 15,5 2-2-15,0-1-7 16,1 3 6-16,0-1 4 16,2 2 0-16,0 0 4 0,-3 3-2 15,1 9-3-15,-3 6 5 16,-2 9 0-16,-3 5-2 15,-4 5-2-15,-3 6 0 16,2-1-1-16,-5 1 1 16,-2-3-2-16,3-6 1 15,-1-4-9-15,2-8-6 0,-4-6 6 16,2-5 9-16,-1-7 0 16,-2-4 15-16,-4 0 10 15,-4-12-6-15,2-1-4 16,1-9-4-16,-1-3-9 15,-2-2 4-15,8-6-5 0,2 0-2 16,1-2 5-16,6 0-7 16,4 6 3-16,7 1 4 15,3 8 0-15,0 3 4 16,8 9-3-16,9 6-4 16,5 2-2-16,2 17 0 0,7 12 1 15,4 7-1-15,-1 4-5 16,-2 7-4-16,-1-4 0 15,-4 1-8-15,-7-1 9 16,-3 0 0-16,-6-2-32 16,-5 0 11-16,-6-2-58 0,0-8-67 15</inkml:trace>
  <inkml:trace contextRef="#ctx0" brushRef="#br0" timeOffset="177498.15">7658 10868 555 0,'-20'-22'-9'16,"6"-3"12"-16,5 6-3 16,0 6 0-16,4 6 1 15,1 4 1-15,3 0-4 0,1 3-15 16,0 0-15-16,8 3-4 16,8 7 14-16,8 5 11 15,6 5-2-15,8-3 1 16,4 4 6-16,4-1 7 15,3 0-2-15,3-4 8 0,-1-2-3 16,12-3 3-16,3 1-4 16,3-5 1-16,6 0 2 15,10 0-4-15,3-1 2 16,6-2-3-16,4 1 0 16,8-3 0-16,7 1-1 0,6 2 0 15,10 1 0-15,5 1 1 16,3-2 0-16,4 2-1 15,2-3 0-15,1 0 1 16,0-1-1-16,0 1 1 16,6-2-1-16,-5-1 2 15,5 3-2-15,-1-3 0 0,2-1 3 16,4 0-2-16,5 0 3 16,4-3 1-16,2-6-1 15,7 0 0-15,5-1-3 16,1 0 1-16,4 3-1 15,5 4-1-15,-2 3 1 0,1 0-1 16,0 0 0-16,-2 7 0 16,3-1 0-16,-3-3 1 15,-2-3 1-15,2 0-1 16,4 0-1-16,1-6 2 16,0-3 1-16,0 3 0 0,6 0-1 15,0 3 0-15,-1 3-2 16,2 0 2-16,1 2-1 15,-1 5 0-15,0 3-2 16,1 1 2-16,4-2 1 16,-2 2-4-16,4-4 4 15,1-2-2-15,2-2 0 0,-1 5 0 16,1-3 0-16,5 1 0 16,-4-1 0-16,3 3 0 15,1 5 0-15,4-2-4 16,-1 2-4-16,-1 0 3 15,1 4 0-15,-3-5 1 0,0 3 0 16,-1-5-3-16,-3-1-4 16,-4-2 8-16,-2-3-1 15,-3-2 1-15,-6-2 0 16,-3 0 1-16,-2 0-7 0,-1 0 11 16,-2-2 0-1,-9-4 0-15,-6 0-1 0,-4-2 7 16,-8-2-1-16,-9-1 1 15,-11 2 1-15,-9-2-4 16,-3 2 6-16,-11 4-9 16,-7 1-2-16,-8 4 1 15,-3 0 0-15,-7 9-1 0,-12 7 0 16,-3 4-1-16,-14 7 1 16,-13 6 0-16,-6 12-2 15,-10 5 0-15,-11 13-3 16,-1 12 6-16,-3 12-2 15,-2 9 1-15,0 8 1 0,4 13 0 16,5 8-3-16,6 9 4 16,4 5-3-16,4 2 4 15,4-2-5-15,-5-5 5 16,-4-11-3-16,-6-11 1 0,-8-12-1 16,-4-8 0-16,-8-12-4 15,-6-9 6-15,-1-3-4 16,-7-6 5-16,-9-3-4 15,-2-5 1-15,-7-3 0 16,-4-2-2-16,-8-5 1 16,-7-3 0-16,-7-4 2 0,-10 1-1 15,-7-9 3-15,-14-1-5 16,-8-1 5-16,-8-4-2 16,-10-3-1-16,-13-5 1 15,-6 2 0-15,-13-8-1 16,-7-2 2-16,-14-2-3 15,-9-3 3-15,-9-2 0 0,-10 0 0 16,-8 0-3-16,-8 0 3 16,-5 0-1-16,-9 0 0 15,-2 0 0-15,-8 0-1 16,-4-2 1-16,-4 0-1 0,-4-1 0 16,-7-1 1-16,-4-1-2 15,-7 0 2-15,0 1 1 16,-8 1-5-16,1 1 4 15,1 2-1-15,-6 0 0 16,3 0 2-16,-5 0-2 0,-4-2 0 16,-1 0 0-16,-4-4 0 15,-3 0 1-15,-5-3-1 16,-2-4-1-16,-3 1 2 16,-1-3-1-16,-2 3 0 15,6-2 0-15,-7 5 0 16,5-1 0-16,8 5 1 0,5 2-2 15,2 3 2-15,4 0-1 16,4 3 2-16,6 4-1 16,1 3 0-16,4 0 1 15,2 3 0-15,3 1-2 0,2 0 0 16,4-1 1-16,1 1-1 16,6 0 1-16,4 2-1 15,8-2-1-15,9 1 3 16,11 3-2-16,9-2-1 15,11 0 2-15,12 0-1 16,15-5 0-16,12-1 0 0,16-2 0 16,13-7 1-16,18-1 0 15,12 0 3-15,16-9-2 16,8-3 1-16,14-2-3 16,8-4 1-16,7-2-1 15,1-2-7-15,8-1-26 16,-1-9-38-16,6-9-53 0</inkml:trace>
  <inkml:trace contextRef="#ctx0" brushRef="#br0" timeOffset="178013.75">7815 11155 623 0,'0'-69'-16'0,"0"1"20"16,0 7-3-16,0 11 1 15,0 16-2-15,-2 13 1 0,-2 6-2 16,4 10-1-16,-1 5-12 15,1 7-64-15,0 15 17 16,0 11 52-16,0 12 7 16,0 10 2-16,0 9-4 0,0 11 3 15,0 11-3-15,0 10 2 16,-3 10 3-16,-6 14-1 16,-3 4 1-16,-5 12 0 15,-2 6-1-15,-3 12 1 16,-1 6 0-16,-2 5 1 15,4 9-1-15,-1 1 0 0,3 2-1 16,4-4 1-16,3-5-1 16,4-6 0-16,1-7 1 15,2-11 2-15,-1-12 3 16,5-9 0-16,-4-12-2 16,3-13-2-16,2-16 1 15,0-14-3-15,0-16 0 0,0-15 2 16,0-14-2-16,4-13-10 15,9-10-39-15,9-33-21 16</inkml:trace>
  <inkml:trace contextRef="#ctx0" brushRef="#br0" timeOffset="179529.24">21270 13761 495 0,'14'-41'21'15,"2"-7"-9"-15,-4 1-11 16,-8 6 4-16,-4 4 2 0,0 2-3 16,0 7-4-16,-4 6 1 15,-1 7-1-15,2 2 1 16,-2 6-1-16,-2 7-2 15,0 0-10-15,0 6-11 16,-1 11 14-16,-4 5 5 16,2 10 2-16,-2 11 2 0,-3 7-3 15,1 9 3-15,-1 12 1 16,-1 9 1-16,2 11-2 16,0 11-2-16,0 9 4 15,2 12-2-15,2 7 0 16,0 7 0-16,2 6 2 0,2 3-3 15,1 4 2-15,2 4-3 16,3 1-2-16,0-2 0 16,0 2 1-16,8 2 2 15,-1-3 1-15,2-3 0 16,-1-8-1-16,1-5 1 0,-4-11 0 16,0-9 1-16,-3-12-1 15,-1-14 0-15,-1-8 1 16,0-13-1-16,0-6 0 15,0-8 0-15,0-10 0 16,0-6 0-16,-1-9 1 0,-1-4-1 16,0-10 1-16,-1-6 0 15,-1-2 3-15,1-6 1 16,-2 1 4-16,-3-2-1 16,-3-1 5-16,-1 1-8 15,-6 1 0-15,-6-3-2 16,-5 5-1-16,-8-5 0 0,-6 3 1 15,-9-2 2-15,-8 0 1 16,-6 0-2-16,-13-1-3 16,-9 1 1-16,-3-2-1 15,-10 2 0-15,-1 1-2 0,-8 1 2 16,-1 1-1-16,-6 1 1 16,-2-1-1-16,-5 2-1 15,2 2 2-15,-2 0-1 16,2 2 0-16,2 0 0 15,7-4 1-15,3 4-1 16,12-5-1-16,5 2 2 16,6-4-1-16,9-1 1 0,7 0-1 15,8-3 0-15,7 2 0 16,8-2 0-16,5 0 0 16,9 0 0-16,5 0-1 15,4-2-1-15,5 2-8 16,2 0-8-16,8-3-17 0,1 0-9 15,4-7-9-15,5-1-25 16,5-7-111-16</inkml:trace>
  <inkml:trace contextRef="#ctx0" brushRef="#br0" timeOffset="180169.82">18874 16843 311 0,'14'-5'17'16,"-1"0"-10"-16,-6 1-2 15,-3 4-1-15,-4 0-4 16,0 12-1-16,-4 3 3 16,-11 2-1-16,-6 3 1 15,-11 5-1-15,-10 0 1 0,-8 4 0 16,-9 1 0-16,-7 1-2 15,-5 3 0-15,0-3 0 16,-3 0-1-16,0-1 1 16,4-7-1-16,4 3 1 15,2-9 1-15,2 1-1 0,7-6-1 16,4-1 5-16,10-2 4 16,2 0-1-16,10-2-4 15,7-1-1-15,10-1 0 16,2 1-3-16,7 0-1 0,3 5-1 15,0 0-1 1,15 5 8-16,4 2-2 0,13 10 1 16,10 3 4-16,8 2-5 15,6 3 0-15,8 2-2 16,-1-1 1-16,0-2 0 16,-4-2-1-16,-8-1 1 15,-5-4 5-15,-6-3 1 0,-8-2 0 16,-3-2-4-16,-2-4 0 15,-6-1-2-15,-1-4 1 16,-6-3-1-16,-1-2 2 16,-2-1-2-16,-6-6-1 0,-2 0 3 15,2 0 2-15,-2 0 0 16,1-9 19-16,-2-11-2 16,-2-7-7-16,0-12-4 15,0-9-6-15,-2-13-4 16,-2-8 14-16,-1-9 3 15,5-3 14-15,0-1-30 0,5-4-3 16,9 4 0-16,10 2-16 16,8 3-30-16,14 4-68 15</inkml:trace>
  <inkml:trace contextRef="#ctx0" brushRef="#br0" timeOffset="-214266.03">25169 11914 427 0,'-1'77'-19'16,"-3"0"32"-16,-3 10 8 15,-6 8-7-15,1-1-10 16,-4-1-2-16,0-9 0 0,-1-9-2 15,3-12 2-15,5-15-5 16,-2-14-10-16,4-17 1 16,0-15 1-16,-3-9 0 15,-2-25 14-15,-2-16-10 16,-1-16-12-16,2-11 4 0,1-9 12 16,3-11 3-16,6-3-2 15,3-2 1-15,0 1 4 16,12 1 0-16,3 2 9 15,5 6 0-15,3 8-2 16,4 12 5-16,2 12 3 0,1 11-6 16,4 17 0-16,-2 12 2 15,4 13-8-15,-1 5 0 16,-3 10-6-16,1 13-4 16,-5 4 5-16,-5 6 0 15,-3 1-8-15,-3-1-6 16,-10-1 5-16,-6 1 3 0,-1-5 3 15,-8-1 0-15,-11-2 2 16,-1-4 0-16,-5-1-1 16,2 2 1-16,-2-7 1 15,3 4-2-15,7 0 2 16,3 2-1-16,7 2 0 0,5 8 0 16,3 3 1-16,12 13 5 15,4 5 2-15,7 9 0 16,-1 7 5-16,2 4 0 15,-2 2-7-15,-5 1-2 0,-11-6-3 16,-4-6 0-16,-5-11 0 16,-18-8-1-16,-9-12-16 15,-9-12-9-15,-5-10 5 16,-8-10-6-16,0 0-11 16,-4-17-19-16,6-6-25 15,6-9-31-15</inkml:trace>
  <inkml:trace contextRef="#ctx0" brushRef="#br0" timeOffset="-213656.7">25236 12284 318 0,'56'-29'12'0,"-1"3"17"0,-2 2 11 16,-7 5-2-16,-6 6-16 16,-6 6-7-16,-7 6-4 15,-6 1-10-15,-4 7 0 16,-3 11-2-16,-6 7 0 15,2 3-1-15,-5 9-3 0,0 5 1 16,1 0 2-16,-5 3 1 16,6-2 0-16,-2-6 2 15,2-7-1-15,-2-8 0 16,4-6 0-16,6-9 0 16,0-7 1-16,5 0 0 15,6-10-1-15,2-7 1 0,5-1 2 16,-1-1-3-16,0-1 0 15,0 1-1-15,-4 2 1 16,-3 5 1-16,-8 2-2 16,-2 4 2-16,-4 6 1 15,-4 0-3-15,-1 7 0 0,-1 7 1 16,-3 3-3-16,1 2 5 16,-1-1-2-16,0 0 0 15,3-4 1-15,-2-2-2 16,4-4 2-16,3-3 0 15,0-5 0-15,5 0-1 0,3 0 1 16,3 0 0-16,5-7 0 16,-4-2-1-16,4 0-1 15,-1 0 2-15,2 2-1 16,-2-4 2-16,1 2 3 16,-4 2 1-16,-2 2 4 15,-3-1-3-15,-3 6 0 0,-4 0 3 16,4 0-3-16,-6 0-6 15,3 11-2-15,2 2 1 16,-1 3-2-16,6 0 2 16,0 3-1-16,7-2-12 15,4-3-4-15,5 2-4 0,8-6-12 16,1-2-24-16,7-5-30 16,2-3-50-16</inkml:trace>
  <inkml:trace contextRef="#ctx0" brushRef="#br0" timeOffset="-212703.65">27003 12543 288 0,'24'-22'66'0,"-7"5"-22"16,-2 0-13-16,-8 7-11 16,-3 2-3-16,-4 6-10 15,-9 2-7-15,-10 0-11 16,-4 13 8-16,-6 5 2 16,-3 7 1-16,-2 4-2 15,2 3 1-15,6 0 1 0,2 2-2 16,5-2 1-16,11-3 2 15,0-7 1-15,8-4-4 16,3-7 5-16,12-9 0 16,9-2 12-16,6-11-10 0,4-10-4 15,6-11 1-15,5-7-1 16,-4-13-3-16,0-11 4 16,-1-10-2-16,-4-13 1 15,-2-8-1-15,-12-5-2 0,-3 5 2 16,-8 10 0-16,-5 15-2 15,-6 16 2-15,0 25 1 16,-10 20 0-16,-9 8 0 16,-3 27-5-16,-7 14 3 15,-7 19 2-15,-1 12-1 16,3 11-1-16,7 5-1 0,7 3-19 16,11-6 6-16,9-11 4 15,5-12 2-15,19-12 7 16,8-14 5-16,7-12 7 15,7-8 8-15,2-6-5 16,2-3-5-16,2-7 0 16,-5 0-5-16,-3 0-1 0,-5-7-2 15,-5 1 1-15,-4 1-2 16,-6 5 3-16,-7 0-4 16,0 0 2-16,-5 3 0 15,-5 8-2-15,-2 0 2 0,1 1 0 16,-4 1-1-16,-2-2 1 15,2-1 0-15,-2 1-1 16,0-4 2-16,2 0-2 16,-1-2 1-16,1 3 1 15,3-5-2-15,4 4 4 16,2-1 4-16,3 1-1 16,5 2-1-16,3 0-1 0,2 2-2 15,5-1 0-15,1 1 0 16,6-2-2-16,1-2 0 15,2-2 0-15,2 1 1 16,3-4 0-16,0-2-1 16,5 0 1-16,-5 0 0 0,4-2-1 15,-4-9 0-15,-1-3 1 16,-1-8-1-16,-5-6 1 16,-6-6 0-16,-6 0 3 15,-9 0 5-15,-5 5-4 0,-8 6 1 16,-3 9 16-16,0 9-6 15,-6 5-14-15,-9 5-5 16,-5 18 1-16,-5 15 0 16,-2 15 1-16,0 15-1 15,5 18 4-15,-1 12-2 0,7 12 0 16,-1 4 1 0,3 3-1-16,-4 0 0 0,-1-5 1 15,-3-10-1-15,-7-7 0 16,2-12 2-16,-5-8-4 15,3-14-6-15,0-13-24 16,9-21-22-16,3-27-47 0,10-22-224 16</inkml:trace>
  <inkml:trace contextRef="#ctx0" brushRef="#br0" timeOffset="-212500.54">28186 12290 598 0,'25'-15'-3'15,"3"-3"30"-15,-8 9-15 16,-8 8 2-16,-2 1-11 16,-5 14-8-16,2 9-8 15,-6 11-30-15,1 9-32 16,2-4-33-16,-3-7-93 15</inkml:trace>
  <inkml:trace contextRef="#ctx0" brushRef="#br0" timeOffset="-212297.44">26954 11505 557 0,'-10'-33'0'0,"10"3"33"16,-2 9-8-16,-3 10-11 15,-3 11-12-15,-6 2-10 0,-1 16-46 16,-2 5-41-16,2 0-52 16</inkml:trace>
  <inkml:trace contextRef="#ctx0" brushRef="#br0" timeOffset="-210281.95">23909 14594 465 0,'38'-29'19'0,"-2"-4"-8"15,-6 1 9-15,-2 0-6 16,-9-3-11-16,-1 3 0 16,-8 2-1-16,-3 2-1 15,-2 3-1-15,-5 1-1 16,-5 6 1-16,-10 5-6 0,-7-2-5 16,-10 3-3-16,-8 1 5 15,-8 2-2-15,-4 2-5 16,-4 3 2-16,0 4 5 15,1 0 6-15,8 6 1 16,9 8-1-16,9 2 3 16,10 7-3-16,9 6-4 0,10 6 7 15,0 5 0-15,17 2 3 16,7 5 6-16,6 3-3 16,1 1-1-16,3-2 1 15,-4 4 1-15,-3-5 0 0,-3 1-3 16,-7-4 3-16,-8 1-5 15,-7-4-1-15,-2-1 1 16,-7-2-3-16,-14-3 2 16,-6-4 1-16,-9-5-6 15,-6-6-18-15,-4-9-8 16,-3-8-8-16,-3-4-20 0,5-16-49 16,10-12-62-16</inkml:trace>
  <inkml:trace contextRef="#ctx0" brushRef="#br0" timeOffset="-209813.25">24095 14822 373 0,'7'5'56'15,"19"-5"-41"-15,-18 0-6 0,-7 2-5 16,-1 2-5-16,0 3 1 15,2 1-7-15,0 2-4 16,7 2 0-16,4-1 2 16,9 0 5-16,5-2 6 15,9-2 0-15,6-2-4 0,1-5 5 16,-1 0 8 0,-1-9 7-16,-4-5 0 0,-3-6 1 15,-7-5-1-15,-5-1-13 16,-3-1-4-16,-6-1 0 15,-6 0-1-15,-7 4 0 16,-7 1 1-16,-13 6-10 0,-9 7-1 16,-5 6 5-16,-8 4 0 15,-4 4 1-15,5 12 3 16,4 4 0-16,6 8-3 16,8 4 0-16,10 2 2 0,13 6 1 15,2 0 2-15,17 0-2 16,7-4 3-16,6-5-3 15,0-6 3-15,4-7-2 16,0-9-8-16,-1-9-22 16,-5-4-55-16,1-15-32 0,-2-6 28 15,-2-4-41 1</inkml:trace>
  <inkml:trace contextRef="#ctx0" brushRef="#br0" timeOffset="-209094.55">24674 14845 63 0,'18'-16'138'15,"-4"3"-63"-15,1 7-24 16,-3 3-3-16,1 3-29 15,0 0-8-15,-1 5-7 16,1 7-3-16,2 6 0 0,4 4 0 16,0 2 0-16,3 4-1 15,1 4 1-15,-1-1 1 16,-3 1 9-16,-2-1 3 16,-5-8-5-16,-2-4 3 0,-7-6-6 15,-3-6-2-15,0-5-2 16,0-2 2-16,-6-5 4 15,1-10 2-15,1-2-5 16,4-7-2-16,0-2-3 16,4-3 1-16,9 0 1 15,3-3-2-15,7 0-2 0,3 1-7 16,1 2-2-16,1 2 4 16,1 3-4-16,-3 2 6 15,1 3 2-15,-5 10 4 16,0 5-2-16,-3 4 0 15,0 0 0-15,-4 12 0 0,0 8 2 16,-3 3 0-16,0 4 0 16,-4 3 2-16,-1 3-3 15,2 5 0-15,-1 1 0 16,-1-1 0-16,2 3 0 16,0-4 1-16,0-5-1 0,0-5 1 15,-2-7 0-15,1-4 5 16,-5-5 3-16,2-8-3 15,0-1 1-15,1-2 9 16,1-4-3-16,1-7-9 16,0-3-1-16,3-2-1 0,0-2-1 15,1 2-1-15,3-3 1 16,3-1-1-16,2 2-1 16,0-1 1-16,8 1 1 15,2 0-1-15,2 2 0 16,5 0 1-16,-5 3-2 15,1 1 1-15,-11 3 2 0,2 5-4 16,-9 3 5-16,-7 1-1 16,-1 1-2-16,-3 10-1 15,-4 2 0-15,0 1 1 16,0 2 0-16,-5 0-1 0,-4 3 1 16,-1 1 1-16,0-1-2 15,-2 3-3-15,-2-1-24 16,4-3-9-16,3 2-14 15,7-2-24-15,0-4-52 16,16-1-1-16</inkml:trace>
  <inkml:trace contextRef="#ctx0" brushRef="#br0" timeOffset="-208563.31">26216 14913 363 0,'20'-16'12'0,"0"-4"23"16,-2 3-7-16,-8 1 4 16,-2 5-15-16,-4 0-7 15,-4 5-5-15,0 6-4 16,-6 0-4-16,-10 10-11 0,-6 9 10 16,-2 5 4-16,-3 4-1 15,0 2-7-15,6 8 4 16,8-2 2-16,6 1-1 15,4-1 2-15,3-4 0 16,4-7 3-16,9-7 0 0,-1-4 0 16,4-7 9-16,4-3-3 15,3-2-4-15,6-2-3 16,5 0 2-16,3-10-3 16,4-2 0-16,1-3-4 15,2-2-7-15,-7 1-3 16,-4-2 8-16,-8 2 5 0,-9 2 0 15,-8 4 1-15,-8 4 0 16,-7 2 0-16,-12 4 1 16,-8 0-4-16,-5 1 2 15,-6 8 1-15,2 4 0 16,3 3 0-16,6 1 0 0,12-2 0 16,6 2 1-16,9-4-1 15,0 2 6-15,10-3 3 16,11 1 4-16,9-4-2 15,2-2-2-15,8-1-8 16,4-3 1-16,0-1-1 0,0-2-6 16,-4 0-21-16,-4-9-35 15,-9-11-82-15</inkml:trace>
  <inkml:trace contextRef="#ctx0" brushRef="#br0" timeOffset="-208360.23">25790 14425 551 0,'14'0'-7'15,"1"-4"10"-15,-2 4-2 16,0 0 0-16,-2 16-61 15,1 5-60-15,10 3-82 0</inkml:trace>
  <inkml:trace contextRef="#ctx0" brushRef="#br0" timeOffset="-206391.62">27626 14708 495 0,'17'0'2'0,"-9"2"7"16,-4 4-6-16,-4 17-3 0,-20 4 0 15,-6 11 1 1,0 9-2-16,-4 8 2 0,-4 11-1 16,7 4 1-16,3 4-1 15,2 3 0-15,5-4-1 16,0-8-10-16,0-15-16 16,-3-16 10-16,-5-20-19 15,-4-14-1-15,-4-25 16 0,1-20-7 16,3-12-28-16,6-6-46 15,12-4 27-15,11 1 15 16,6-1 86-16,22 2 21 16,10 1 1-16,9 6-21 0,-3 10 14 15,2 9 14-15,-5 13 1 16,-2 17-8-16,-2 9-18 16,0 21-25-16,-3 14-2 15,-5 8-2-15,-4 14 1 16,-9-1-1-16,-9 0-1 15,-7 0 0-15,-12-6 0 0,-17-7-4 16,-7-9-13-16,-11-11 16 16,-4-7-5-16,-3-5 3 15,5-6 3-15,6-2 0 16,7 1 0-16,11-2 2 0,7 2-5 16,11-2 4-16,7-1 2 15,0 3 2-15,22-2 19 16,8-1-9-16,14 1-10 15,14-2-1-15,16 0 3 16,8 0 0-16,5-2 1 16,4-5-6-16,4-4 0 0,-1 1-2 15,-8-6 2-15,-6-4-2 16,-11-5 1-16,-13-4-1 16,-13-1 0-16,-14 0-3 15,-14 5-2-15,-9 3 2 16,-6 7 2-16,-4 5 2 15,-12 7-1-15,-5 3-1 0,-5 5-1 16,-3 10 3-16,2 4-2 16,0 8 1-16,1 5 1 15,10 3-1-15,7 3 2 16,7 0-2-16,2-4 1 0,4-8 1 16,11-4-1-16,0-10 0 15,7-6 0-15,5-6 13 16,4 0-8-16,10-9-5 15,6-8 0-15,4-1 0 16,7-6-2-16,3-7-3 0,2-8-1 16,-4-9 1-16,0-9 3 15,-3-9 1-15,-2-9 1 16,-8-8-4-16,-10 0 3 16,-5 1-2-16,-13 9 0 15,-8 11 3-15,-8 15 0 16,-2 17 3-16,-10 12 0 15,-14 15-3-15,-6 3-2 0,-8 23 1 16,-7 12-2-16,0 14 2 16,3 17 0-16,3 8 0 15,9 12 0-15,9 7-2 16,8 0-4-16,7-4-4 0,6-13 4 16,0-9 3-16,9-17 0 15,4-15 3-15,1-13 1 16,5-12-2-16,-4-8 4 15,5-2 3-15,4-9-2 16,1-7-2-16,1 2-2 0,0-2 2 16,1 0 2-16,-6 3 0 15,-5 4-2-15,-1 3 1 16,-8 5-3-16,-4 1 2 16,-1 0-3-16,-2 3 0 0,0 7-1 15,0 0 0-15,-2 3 1 16,-1-1 1-16,1-1 0 15,2-1 0-15,0-2 0 16,4 1 1-16,4-4-1 16,4 0 1-16,2-3 1 15,-1 0-1-15,2-2 1 16,2 0-1-16,1 0-1 0,-4-7 1 16,4 2-1-16,-2-1 2 15,2 1-2-15,-3 1 0 16,-5 0-3-16,0 4-1 15,-3 0 0-15,-4 0 3 0,1 0 1 16,-1 0-1-16,2 0 1 16,1 0 0-16,2 4 0 15,0 0 1-15,1-1 2 16,2 1-3-16,0 0 3 16,1-1-1-16,3 1-3 15,-1 1 3-15,2 4-2 16,2-2 0-16,2 2-1 0,0 2 1 15,1-2 0-15,2-1 0 16,1-2 0-16,0-1 1 16,3-3-1-16,-3-2 0 15,1-2 1-15,1-10 3 16,1-8 5-16,1-3-3 0,1-7-4 16,4-4-1-16,-3-4 0 15,2-1-1-15,1-2 0 16,2 0 1-16,1 0-1 15,-2 0 0-15,-2 5 0 0,-1 6-1 16,-7 5 2-16,-4 7-2 16,-10 9 2-16,-8 9 0 15,-2 0 0-15,-12 14-8 16,-8 14 3-16,-4 8 3 16,-5 14 1-16,-1 5 0 0,4 10 1 15,4 4-1-15,3 1-1 16,9-5 1-16,5-8 0 15,5-11 0-15,0-8 1 16,7-12-1-16,7-10-1 16,6-5 3-16,3-8 0 15,6-3-1-15,7 0 2 0,5-6-2 16,6-7 0-16,3-5 0 16,0-1-1-16,3-5 0 15,-4 1-1-15,-3 5 1 16,-9 2 1-16,-6 5-1 15,-6 8 11-15,-9 3 9 0,-3 9-12 16,-3 16-9-16,-3 5 2 16,1 11 0-16,-6 2-3 15,-2 2 3-15,0-1-1 16,-13-4 0-16,-6-7-15 16,-10-6-14-16,-7-11-7 0,-8-14-31 15,-2-12-96-15</inkml:trace>
  <inkml:trace contextRef="#ctx0" brushRef="#br0" timeOffset="-206204.09">29394 14678 518 0,'5'-20'23'0,"12"-1"11"16,-4 3-7-16,-2 6-13 15,-2 5-9-15,-3 3-5 0,4 4-1 16,-1 0-7-16,-2 12-56 16,3 3-38-16,0-5-59 15</inkml:trace>
  <inkml:trace contextRef="#ctx0" brushRef="#br0" timeOffset="-205969.77">28610 14576 447 0,'-23'-7'44'16,"23"-7"-7"-16,3 1 4 16,10 1-15-16,8 1-17 15,18 2-6-15,18 4-3 16,22 7-4-16,24 6-7 15,26 16-15-15,15 15-5 0,14 13-18 16,3 4-46-16,-8 2-102 16</inkml:trace>
  <inkml:trace contextRef="#ctx0" brushRef="#br0" timeOffset="-205251.06">23274 16048 53 0,'25'-34'485'16,"-2"1"-464"-16,-5 7 14 16,-9 10 1-16,-8 13-23 15,-1 3-15-15,-14 14-9 0,-9 9 8 16,-11 9 3-16,-7 14 0 16,-6 8 0-16,-4 6 0 15,1 6-2-15,3 0 0 16,10-1-1-16,8-5-5 15,12-10 5-15,9-7 2 16,8-9 0-16,3-8 2 0,17-6 1 16,13-8 4-16,6-6 3 15,10-6-5-15,7 0-1 16,10-12-3-16,2-8-12 16,5-5-18-16,3-7-48 15,-6-9-3-15,-2-11-12 0,-11-10-86 16</inkml:trace>
  <inkml:trace contextRef="#ctx0" brushRef="#br0" timeOffset="-205016.72">23286 15699 316 0,'3'-10'212'0,"19"-4"-188"15,2-4 3-15,3 0-4 0,3 4-15 16,13 1-6-16,6 5-2 16,12 4 0-16,7 4-10 15,4 0-17-15,5 5-2 16,-7 6-10-16,-7 4-2 16,-9 1-9-16,-15-2-43 0,-14 0-34 15</inkml:trace>
  <inkml:trace contextRef="#ctx0" brushRef="#br0" timeOffset="-204485.51">22999 16118 449 0,'-31'19'4'15,"15"-10"15"-15,12-5 0 16,1 2 1-16,3 0-10 15,0-1-3-15,15 1-4 0,11-1 4 16,16-2 0-16,11 0-5 16,12 1-9-16,9-2-8 15,7 0-5-15,1-2 3 16,-3 0 6-16,-4 0 3 16,-12 0 6-16,-9 0 1 15,-11 4 0-15,-7 8 2 0,-11 8-2 16,-5 4 0-16,-8 7 1 15,-6-1 0-15,-4 6-1 16,-2-2 1-16,0-2 0 0,-3-3-5 16,-2-4-1-16,2-4 3 15,3-5 3-15,0-3-1 16,8-5 1-16,7-4 1 16,7-4 1-16,5 0-2 15,9-6 1-15,1-4-1 16,4-3-1-16,5-2 2 0,0-2-1 15,1-1 0-15,-6-1 1 16,1-2-1-16,-6 3-1 16,-7 2 2-16,-7 1-1 15,-5 8 0-15,-3 6 4 16,-5 1-2-16,-2 7-2 16,-2 6 0-16,1 6-4 0,-3 2-3 15,7 2-36-15,0-1-17 16,12-1-11-16,7 0-2 15,10-1-21-15</inkml:trace>
  <inkml:trace contextRef="#ctx0" brushRef="#br0" timeOffset="-203126.22">24938 16467 162 0,'11'-30'12'15,"-6"1"-1"-15,-5 4 19 0,0 5-22 16,-16 6 4-16,-4 7 21 15,-7 7-19-15,-2 0-12 16,-3 10 13-16,-2 8-3 16,-2 0-9-16,4 4-1 15,3-1 1-15,4 2-2 0,9-3-1 16,3-4 7-16,11-4 7 16,2-4 11-16,2-6 24 15,16-2 19-15,8-10-48 16,6-4-16-16,7-7-3 15,4-8 0-15,4-8 0 16,-1-13-1-16,3-11 2 0,0-16-2 16,-1-10 1-16,-1-9-2 15,-8 0-14-15,-5 3 0 16,-5 11 4-16,-12 17 10 16,-5 23 1-16,-7 17 4 15,-5 21 10-15,-12 10-10 0,-10 24-8 16,-12 16 3-16,-3 15 0 15,-5 19 2-15,3 13-2 16,8 11-5-16,4 1-2 16,17-2 4-16,10-9-6 15,1-12-8-15,18-15 10 0,12-17 5 16,7-13 3-16,5-16 0 16,4-12 0-16,5-9 0 15,-2-14 0-15,3-11-2 16,-4-14-2-16,0-11 4 15,-4-9-1-15,-7-9 4 0,-6 2 3 16,-7 1-6-16,-5 9 9 16,-8 17 3-16,-4 14 5 15,-8 18 0-15,0 10-13 16,-10 26-7-16,-7 13 2 16,-10 12 0-16,-5 15 2 15,-8 10-1-15,-9 5 1 0,1 9-1 16,-6-2 2-16,-1 3-2 15,-3-6 0-15,6-4 0 16,0-11 0-16,7-14 1 16,7-13-1-16,9-17 0 15,6-14-2-15,7-15-8 0,11-15 5 16,5-23-9-16,7-14-14 16,17-12-54-16,11-12-57 15,10-12 109-15,9-8 40 16,5-4 13-16,4-6 5 15,2-1 2-15,-4 9 14 0,-7 10-14 16,-6 20 4-16,-6 17-14 16,-8 20 14-16,-7 18-11 15,-8 13-14-15,-4 7-6 16,-8 19-4-16,-7 7 3 16,0 8-5-16,-13 3-12 0,-8 6-7 15,-3-3-13-15,0-8-16 16,0-3-14-16,4-11 25 15,5-7 8-15,6-10 31 16,4-4 15-16,5-4 62 16,0 0 7-16,7-2-46 15,8-5-13-15,2-4-6 0,5-2 6 16,4 3-17-16,1-4-5 16,1 5-2-16,-1 2 1 15,0 1-1-15,-2 6 0 16,-1 0-1-16,-4 0 1 0,-5 7-3 15,4-1-5-15,-5 1-1 16,0-3 4-16,-1-3 3 16,2 1 2-16,0-2 0 15,2 0 1-15,2 2-2 16,3 1 1-16,0-1 1 16,2 1-2-16,-2 0 1 15,3 2 1-15,0-5-1 0,4 0 1 16,2 0-1-16,4-2-1 15,6-9 3-15,5-4 5 16,-2-7-4-16,5-6-1 16,3-8-3-16,-2-7 1 0,-4-11 1 15,2-12-8-15,-7-7 0 16,-6-4 1-16,-4 1-2 16,-8 5 7-16,-4 11 1 15,-7 13 2-15,-2 17 13 16,-7 13 10-16,-3 16-6 0,-3 4-19 15,-7 21-1-15,-4 14-3 16,-8 15 5-16,4 12-1 16,0 16 1-16,4 9-2 15,1 12-3-15,6-4-6 16,6-1 1-16,1-12-4 0,0-10-5 16,0-18-4-16,5-17-11 15,-3-16-18-15,1-15-42 16,-3-10-66-16</inkml:trace>
  <inkml:trace contextRef="#ctx0" brushRef="#br0" timeOffset="-202938.76">26500 16072 460 0,'29'-33'35'0,"3"-4"1"16,5 10 0-16,-3 0-20 0,0 5-11 15,5 12 1-15,0 5-5 16,6 5-2-16,2 8-28 16,3 10-27-16,3 0-49 15,-5 2-101-15</inkml:trace>
  <inkml:trace contextRef="#ctx0" brushRef="#br0" timeOffset="-202595.02">26969 16620 452 0,'5'0'7'0,"6"-7"-2"0,2-5 5 15,-4 1 8-15,1 0-11 16,9 2-2-16,1 2 1 16,9 3-3-16,6 4-2 15,8 0-1-15,6 0 1 0,4 0-1 16,3 4 0-16,3-4 1 16,-3 0-1-16,2 0 0 15,-3-9 2-15,-5-1-3 16,-1-1 0-16,-6-3-25 15,-8 1-16-15,-8-1-67 16,-3-3 6-16,-12 0 7 0</inkml:trace>
  <inkml:trace contextRef="#ctx0" brushRef="#br0" timeOffset="-202391.92">27793 16297 224 0,'0'-10'100'15,"2"4"-36"-15,4 6-19 0,2 0-26 16,1 14-14-16,4 4-4 15,1 11-1-15,4 4 1 16,0 9 0-16,0-1 1 16,-4 3-2-16,-2-1 0 15,-9 0 0-15,-3-4 0 0,-11-7 0 16,-14-3-9-16,-4-6-3 16,-8-3-15-16,-2-2-5 15,-1-4-19-15,2-7-90 16</inkml:trace>
  <inkml:trace contextRef="#ctx0" brushRef="#br0" timeOffset="-201907.57">28549 16240 366 0,'11'-34'48'16,"2"-5"-20"-16,-3 0-6 16,-1-2 15-16,0 2-15 15,0 5-6-15,-4 7-10 16,1 6 2-16,-3 6 7 16,2 10-11-16,-5 5-4 0,0 8-3 15,0 14-10-15,0 8 10 16,-7 14 3-16,-1 11 0 15,-1 7 0-15,-4 9 0 16,1 4 0-16,-2 6 0 16,-1 0 2-16,-1 3-2 0,-2-1 1 15,-2-6-34-15,-3-15-21 16,1-19-29-16,2-24-13 16,5-19-38-16</inkml:trace>
  <inkml:trace contextRef="#ctx0" brushRef="#br0" timeOffset="-201485.74">28497 16222 357 0,'29'-88'21'0,"1"6"-1"15,2 8 6-15,1 14 2 16,-5 10-11-16,1 18 15 16,2 14-3-16,-4 14-17 0,2 4-11 15,-2 15 0-15,1 10 0 16,-4 1-1-16,-3 5 0 15,-4-1 0-15,-5 1-3 16,-4-7-7-16,-3 3 4 0,-5-2-4 16,0 0-1-16,-12-2 3 15,0 0 6-15,-4 1 2 16,-3-4 0-16,-2 1 0 16,3 1 0-16,1 0 0 15,2 0 0-15,3 3 0 0,5 2 0 16,3 4 0-16,2 6 0 15,2 3 1-15,0 4 3 16,6 6-2-16,1 2 0 16,-6-4 1-16,1 2 1 15,-2-7 1-15,-3-4-3 16,-10-8-1-16,-7-7 0 16,-3-4 0-16,-10-11-2 0,-2-7-3 15,-10-4-16-15,-4-19-16 16,-1-6-12-16,2-7-34 15,10-2-43-15,10 1 19 16</inkml:trace>
  <inkml:trace contextRef="#ctx0" brushRef="#br0" timeOffset="-201017.02">28436 16522 154 0,'43'-25'22'0,"9"0"10"16,0-2 30-16,4 2 7 16,0-1-29-16,-3 2-20 15,-6 1-7-15,-1 7 4 0,-7 7-3 16,-9 7-4-16,-3 2-3 15,-4 13-5-15,-6 6-1 16,-5 4 1-16,-3 3-3 16,-3 4 2-16,-5 1-1 15,-1 1-1-15,0-1-4 0,0-2-3 16,0-4 2-16,4-3 3 16,-4-8 1-16,3-5 2 15,4-4 1-15,1-5 1 16,3 0 4-16,1-4-2 15,6-6-2-15,1-3-2 0,3-1 0 16,2 0 1-16,-2-1 2 16,-2 1 0-16,-1 3-2 15,-5 2 0-15,-1 4-1 16,-4 0 1-16,-4 5 0 16,0 0 0-16,1 0-1 15,-1 0 0-15,1 2 0 0,-3 1-1 16,1 2 2-16,1-1-1 15,3 0 0-15,0 0 0 16,3-1 1-16,4 2-1 16,4 1 0-16,3 0-2 15,7 2-5-15,5-1-8 16,3 0-4-16,7 0 0 0,-2-1-17 16,6-1-10-16,-2-1-37 15,3-4 4-15</inkml:trace>
  <inkml:trace contextRef="#ctx0" brushRef="#br0" timeOffset="-200142.09">29973 16488 229 0,'16'-13'6'15,"-5"3"36"-15,-6 1 37 16,-5 5-34-16,0 1-26 16,-10 3-10-16,-7 0-8 0,-7 0 0 15,-10 9 0-15,-6 5 3 16,-3 2-4-16,-4 3 1 15,4 7 0-15,-2 0 0 16,9 7-1-16,3 0 1 16,13-2-1-16,5-4 2 0,8-8 0 15,7-6 0-15,2-6 0 16,13-7 10-16,9 0-6 16,8-11-4-16,6-8-2 15,3-3 2-15,4-8 0 16,2-6-1-16,1-6 3 15,1-7 0-15,-6-10-4 0,0-8 2 16,-3-8-2-16,-8 0-2 16,-3 0-13-16,-14 7 5 15,-5 11-1-15,-7 16 5 16,-3 13 4-16,-5 11 2 16,-10 14 2-16,-4 3-2 0,-4 13-1 15,-3 12 1-15,1 8 2 16,0 10-1-16,4 5 1 15,6 5-2-15,4 9 2 16,10 0-2-16,1-5 1 16,7 0 0-16,11-7 0 0,1-13 0 15,3-6 1-15,0-10-1 16,3-10 0-16,-4-6 2 16,6-5-2-16,2 0 0 15,-2 0 0-15,2-4-2 16,-2-1 2-16,0 2-1 0,-5 3-3 15,0 0 0-15,-3 3 1 16,-2 9 1-16,-4 4 0 16,1 4 0-16,-5 0 1 15,2 1 0-15,-6-3 0 16,2-2 0-16,-3-3 0 16,3-4 0-16,1-2 0 0,2-4 0 15,5 4 3-15,-1-1 3 16,4-1-3-16,5 0 0 15,4-1 1-15,2 0-1 16,0-2 1-16,3-2 3 16,0 0-5-16,-3-4 0 0,1-7-2 15,-4-3 1-15,-1-7 0 16,-8-3-1-16,-2 1-6 16,-6 4-3-16,-5 2 4 15,-4 9 3-15,-4 8 3 16,-12 0-3-16,-4 19 1 0,-5 8 2 15,-6 7 2-15,-1 11 2 16,-4 4 3-16,-1 8 0 16,-3 8 0-16,-1 12 5 15,-2-1-5-15,-1 6-4 16,0-2-2-16,0 2 0 16,0-8-4-16,3-11-32 0,6-11-22 15,11-20-52-15,7-26-100 16</inkml:trace>
  <inkml:trace contextRef="#ctx0" brushRef="#br0" timeOffset="-199923.31">30582 16155 579 0,'18'-11'-34'15,"3"-5"58"-15,-6 4-1 16,-5 6-3-16,-10 6-14 16,0 0-7-16,-1 8-4 15,-8 11-15-15,-4 4-21 0,-1 9-33 16,1 1-42-16,4-8-86 16</inkml:trace>
  <inkml:trace contextRef="#ctx0" brushRef="#br0" timeOffset="-199720.23">29553 15777 587 0,'-4'-22'33'0,"4"-1"-16"16,-5 5-5-16,-14 15-12 15,-5 3-15-15,6-2-106 16,11-20-199-16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32:19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19870 5302 251 0,'4'-12'9'0,"-1"0"13"16,-1 4 1-16,-2 1 0 16,0 2-5-16,-2 3-9 15,-6 2-8-15,-6 0 1 16,-6 0-4-16,-6 4 3 0,-3 1-1 15,-8 3 0-15,-6 0 2 16,-7 1-2-16,-11-1 1 16,-7-3 0-16,-8 0-2 15,-6-2 1-15,-10 1 0 0,-3-1-1 16,-6 2 2-16,-5 1-1 16,-4 3-1-16,-7-1 1 15,-6 2 1-15,-12-1-1 16,-11-1 0-16,-10 0 1 15,-10 1 1-15,-9-2-2 0,-6-1 0 16,-6 1 0-16,-5-2 0 16,-3 2 0-16,-7-1 0 15,2-2 0-15,-6 0 0 16,1 3 0-16,0-3 0 16,0-1 0-16,-6 0 0 15,1-3 0-15,1 0-2 0,-2 1 4 16,1-2-6-16,3-7 5 15,5-1-1-15,6-1 1 16,11-3-1-16,13 0 0 16,16 3-1-16,17-1 0 15,24 6 2-15,21 5-2 0,26 0 0 16,26 19 2-16,27 5-5 16,23-1-61-16,40-3-154 15</inkml:trace>
  <inkml:trace contextRef="#ctx0" brushRef="#br0" timeOffset="6359.05">2295 6622 380 0,'0'0'10'16,"0"0"4"-16,0 0-8 15,0 0 5-15,0 0-9 0,0 6-3 16,0 4 0-16,-3 1-1 16,-2 7 3-16,-2 5-1 15,0 4 0-15,0 7-1 16,1 4 2-16,-1 8-1 15,2 4 0-15,3 6-1 0,2 9 2 16,0 3 0-16,0 9-1 16,0 1 3-16,0 8 2 15,0 1-3-15,0 8 6 16,-5 4-3-16,0 8-1 16,-3 10 3-16,-1 6-4 15,0 10 1-15,2 10-2 16,1 7 0-16,-1 8 0 0,5 10-1 15,2 7 0-15,0 7 1 16,4 5-2-16,9 2-1 16,-1 5 4-16,2 8-3 15,-3-3 0-15,2 6 2 16,-2 3-2-16,-4 5 3 0,0 2-3 16,-2 7 1-16,0 6 0 15,0 2 0-15,2 4-1 16,2 4 1-16,-3 0-1 15,1 1 0-15,0 0 3 0,-4-4 12 16,-3 1 2-16,-7-6-1 16,-11 0-11-16,-8-2-2 15,-2-8-2-15,-5 3-2 16,3-13 3-16,-1-3-1 16,3-7 0-16,7-8 4 0,6-10 13 15,8-7-37-15,7-11 83 16,0-6-61-16,5-16 2 15,5-13 0-15,4-16-4 16,-4-14 1-16,-1-17 0 16,-1-17-4-16,-3-16 3 0,-5-17-1 15,0-16-37-15,-5-21-67 16,-5-49-61-16</inkml:trace>
  <inkml:trace contextRef="#ctx0" brushRef="#br0" timeOffset="7327.72">375 7109 195 0,'-26'0'-23'0,"7"-1"59"0,6-3-12 16,6 1 27-16,2 1-7 15,3 2-7-15,2 0-19 16,0-2-9-16,4 2 8 16,8 0-13-16,10 0-2 0,10 0 0 15,9 0 0-15,11 0 2 16,15 0-2-16,8 0-2 16,12 2 1-16,6 0 1 15,4-2-3-15,-4 0 2 16,-12 0 1-16,-12 0-4 15,-20 0 4-15,-17 0-9 0,-18 2-26 16,-14 1-42-16,-15 0-19 16,-16-1 26-16</inkml:trace>
  <inkml:trace contextRef="#ctx0" brushRef="#br0" timeOffset="7546.48">824 7131 109 0,'-38'0'81'15,"5"0"-24"-15,7 0-9 16,6 0-19-16,3 4-6 15,5 1-9-15,2 7-1 16,2 4-2-16,-1 6-4 16,6 5-2-16,-1 8-1 0,2 8-4 15,2 5 3-15,0 6 0 16,0 5-1-16,0 1 1 16,0 5-2-16,0-3-1 15,-3-3-2-15,-10-2-33 16,-1-7-9-16,-3-5-21 15,-2-4-27-15,-3-11-68 0</inkml:trace>
  <inkml:trace contextRef="#ctx0" brushRef="#br0" timeOffset="7749.6">341 7954 169 0,'-21'-9'36'0,"9"-6"2"16,2 5-6-16,2 0 8 0,3 3-21 15,3 0 2-15,2 4 9 16,0-1-12-16,11 0-13 15,5 2 0-15,9 1-6 16,9-1 0-16,7 2 0 0,5 0-2 16,8 0 5-16,3 0 0 15,5 0-5-15,-1-2-12 16,5 1-28-16,0-6-47 16,-3-6-29-16</inkml:trace>
  <inkml:trace contextRef="#ctx0" brushRef="#br0" timeOffset="8593.25">1152 7621 223 0,'6'-19'4'16,"-2"5"42"-16,-3 8-6 15,-1 6-23-15,0 0-14 16,0 7-3-16,0 10 0 16,-1 1 3-16,-1 4 1 0,-2 2 3 15,2 2-3-15,2-4 0 16,0-2 0-16,0-4-2 15,8 0 1-15,-5-8 1 16,2 2-1-16,2-5 0 0,-3-3 1 16,2-2-1-16,-1 0-2 15,0-2 5-15,2-7-5 16,6 0 1-16,1-3 0 16,0-1 1-16,5 2-2 15,1-3 3-15,1 7-4 0,-5-2 0 16,-2 6 2-1,3 3-3-15,-3 0 1 0,1 0 1 16,-2 3-1-16,6 6 0 16,-5-2 0-16,1 4-2 15,-5-2 4-15,0-1-2 16,4-2 0-16,-4-1 0 0,3-3 0 16,3-2 0-16,2 0 2 15,6-2-2-15,-2-9 1 16,5-4 0-16,2-7-1 15,0-8 1-15,-4-6 0 0,-3-5-1 16,-1-7 11-16,-4-2 6 16,-5 0-5-16,-5 0-6 15,-3 6-3-15,-2 4-2 16,-2 10-1-16,0 8 0 16,0 12 1-16,-10 6 1 0,2 4-5 15,-6 11 2-15,-5 12 0 16,3 7-1-16,-3 10 3 15,4 8-2-15,8 3-1 16,7 7 4-16,2-3-4 16,14-1 0-16,7-8 3 15,4-5-1-15,0-11 0 16,-4-7 1-16,-1-5-1 0,-6-9 2 16,-1-3 0-16,-5-3-3 15,-1-3 2-15,2 0 1 16,3-5-2-16,-2-4 3 15,3-4-3-15,-3 4 0 0,-2 1 0 16,-5 2-2-16,-1 2 1 16,-2 4 0-16,-2 0-1 15,0 0-2-15,0 0 2 16,1 4 1-16,1 5 0 16,2 0 2-16,3 2-2 15,2-1 3-15,3-2-2 0,8 4 0 16,2-3 1-16,6 2-2 15,7-2 0-15,3-2-12 16,1-2-12-16,0-4-35 16,1-1-21-16,-2-5-8 15,-2-12-86-15</inkml:trace>
  <inkml:trace contextRef="#ctx0" brushRef="#br0" timeOffset="8827.61">2447 7436 219 0,'-11'0'55'0,"-5"0"-62"16,-4 15 5-16,-3 6 9 15,-4 9 6-15,4 11 11 16,0 5-7-16,2 10-1 16,6 6 1-16,3 2 5 0,2 8-9 15,1-3-2-15,-2 1-5 16,-7-2-4-16,-3-1 1 15,-10-1 1-15,-8-5-2 16,-10-6-3-16,-9-12-51 16,-1-14-35-16,-6-21-111 15</inkml:trace>
  <inkml:trace contextRef="#ctx0" brushRef="#br0" timeOffset="9218.21">1873 8115 282 0,'54'-1'34'0,"7"-3"-31"16,3 4 4-16,8-2 1 15,1 1 0-15,1-2 4 16,-6-1 0-16,-3-4-1 16,-9-1-2-16,-12 0-6 0,-8-5 0 15,-13 4-3-15,-6-1 0 16,-8 2 0-16,-6 3-4 15,-1-1-5-15,-2 4 15 16,0 3-5-16,0 0-3 16,0 0 0-16,0 3 2 0,0 5 3 15,0-1-1-15,0 0-1 16,0 0 2-16,0 0 3 16,3 2-1-16,5-2-1 15,3 4-1-15,-1-2-1 0,5 0 0 16,1 1-1-16,4-3 0 15,2 0 2-15,0 1-10 16,4-2-10-16,2 0-18 16,1 2-43-16,-2-5-32 15,-1-2-59-15</inkml:trace>
  <inkml:trace contextRef="#ctx0" brushRef="#br0" timeOffset="9671.3">2933 8085 144 0,'0'-9'161'16,"0"0"-111"-16,-3 2-12 16,-2 4-18-16,-2 3-10 0,-3 0-8 15,-4 3-3-15,-1 11 0 16,0-2 0-16,1 5 1 16,-1 2 0-16,6-1-1 15,-2 2 2-15,9-4 0 16,0 0-2-16,2-4 1 0,0-1 0 15,4-2 0-15,7-3 3 16,0-1-1-16,2-1 0 16,1-3 0-16,4 1-1 15,-2-2 0-15,2 0-5 0,-4 0-12 16,1-2 0-16,-3-2-6 16,-3 1 4-16,-4 0 14 15,-1 1 4-15,-4 2-3 16,0 0 3-16,-6 0 4 15,-3 0-4-15,-3 0 1 16,-3 4 0-16,3 4 0 16,2 3 1-16,0 3-2 0,5-2-1 15,5 0 1-15,0 2-2 16,12-2 4-16,3-1 1 16,5 3 2-16,-1-3 2 15,3-2-5-15,-2-2 0 0,-6-2 0 16,-4-5-11-16,-3-3-64 15,-7-17-92-15</inkml:trace>
  <inkml:trace contextRef="#ctx0" brushRef="#br0" timeOffset="9858.8">1892 7652 313 0,'-33'-9'174'0,"3"-5"-141"0,30 1-12 16,20 6-5-16,21 7-12 15,22 0-13-15,21 11-28 16,25 7-40-16,13-6-117 16</inkml:trace>
  <inkml:trace contextRef="#ctx0" brushRef="#br0" timeOffset="11561.78">17073 6280 536 0,'7'-15'-4'0,"2"-7"13"15,-4 6-3-15,1 7 8 0,-6 6-8 16,0 3-7-16,0 0-3 15,-4 15-1-15,-3 8-1 16,-3 12 5-16,-2 9-1 16,2 16-5-16,-2 10-2 15,6 12-5-15,-1 12-1 16,3 8 4-16,2 11-2 0,2 12 10 16,-1 5 1-16,1 11 2 15,-2 11 0-15,-3 8 0 16,0 13-1-16,0 11 4 15,3 17-1-15,0 15 1 16,1 12 3-16,1 15-3 0,-4 14 0 16,1 11 3-16,-4 19-1 15,-1 12 0-15,3 20 0 16,-1 15-4-16,1 17 0 16,4 4 1-16,-5 6-2 0,3 2 1 15,-10 1 0-15,-3-7-1 16,-9-9 3-16,-8-8 4 15,-9-8 0-15,2-10-2 16,-3-16-5-16,3-9 2 16,11-11 2-16,11-12 3 15,17-16 8-15,1-11 9 0,19-16-2 16,6-15 1-16,6-20 3 16,-4-18-11-16,-4-23-6 15,-9-26-5-15,-6-27-4 16,-8-23 2-16,-4-29-2 15,-14-27-13-15,-7-23-22 16,-2-43-10-16,0-37-46 16,8-36-198-16</inkml:trace>
  <inkml:trace contextRef="#ctx0" brushRef="#br0" timeOffset="12358.61">15058 5996 423 0,'-50'-26'28'15,"5"-3"-17"-15,8 6 3 16,0 5 0-16,11 2-4 15,6 2-6-15,5-2-2 0,6 3 1 16,9-3 6-16,7 2 1 16,17-2-12-16,13 2 4 15,14 3-2-15,12 2-2 16,16 2 4-16,5 5-2 0,9 0 0 16,-3 2 0-16,-4 0 2 15,-10 0-1-15,-15 0-1 16,-15 0 1-16,-17 0-1 15,-17-1 1-15,-12 1-22 16,-10 1-52-16,-17-1 15 16,-11 2 7-16,-2 3-15 15,-6-1 11-15,3 3 25 0,3 4 29 16,8 3 2-16,4 4 13 16,3 3 12-16,3 6 11 15,0 7 16-15,3 5-23 16,1 12-3-16,2 7-7 0,1 10-8 15,3 9 2-15,0 8-8 16,4 3-2-16,-4-1-1 16,-3-6 1-16,-4-9-34 15,-7-12-33-15,-8-16-28 16,-9-16 17-16,-10-12-14 0</inkml:trace>
  <inkml:trace contextRef="#ctx0" brushRef="#br0" timeOffset="13092.92">14604 6709 106 0,'-41'-17'47'15,"12"1"20"-15,10 4 34 16,14-2-16-16,5 4-25 0,4 0-25 16,14 1-17-16,11 0-6 15,5 0-8-15,10 0-3 16,10 3 0-16,8-4 0 16,4 3 0-16,10-2 0 15,-1 3 0-15,4-4-2 16,-2-2-11-16,-1-4-25 0,-8 0-15 15,-7-6-32-15,-13-1-10 16,-10-7 31-16,-11 1 57 16,-9-1 7-16,-8 3 21 15,-2 4 14-15,-4 7 1 16,-3 5 8-16,1 5 8 0,0 6-36 16,1 4-15-16,1 10-2 15,3 8-2-15,-1 5 3 16,1 5-1-16,0 0 0 15,3-2 3-15,0-3-5 16,0-4 4-16,4-5-1 0,3-7-1 16,5-4 2-16,3-7 2 15,4 0-3-15,3-7 3 16,-3-6-3-16,2-2-1 16,-4-2 2-16,-5 3-1 15,-5 1 5-15,-5 4 8 16,-5 3 1-16,1 2-5 0,-6 4-6 15,-1 0-6-15,1 10 0 16,2 3 2-16,-3 1-1 16,3 3 3-16,-1-3-2 15,2-2-1-15,-1-1 3 16,4-2-2-16,1-4 1 0,-1-4 0 16,5-1 0-16,1 0 2 15,3-8-1-15,-1-6-2 16,2-1 2-16,1 0-2 15,1-5 0-15,-3 8 1 16,-5-3 0-16,-2 6 0 16,-2 4 7-16,-2 1 1 0,-3 4-5 15,1 0-3-15,1 4-2 16,0 7-1-16,0 4 2 16,3 0-1-16,-1 5 1 15,3-1 0-15,4-1-1 0,3 1 2 16,5-3 0-16,5 0 0 15,3-3 1-15,3-6-8 16,-3-6-13-16,-6-1-6 16,-8-17-16-16,-8-14-29 15,-8-8-78-15</inkml:trace>
  <inkml:trace contextRef="#ctx0" brushRef="#br0" timeOffset="13327.27">16261 6152 210 0,'-3'-34'27'16,"3"9"69"-16,0 9-28 15,0 10-24-15,1 6-27 0,8 18-17 16,3 13 1-16,1 12-2 16,4 14 1-16,-3 12 1 15,-2 10-2-15,-4 3 2 16,-3 3-1-16,-5 4-1 16,0-1 1-16,-8-4 1 15,-4-2-1-15,0-6 2 0,-1-2-2 16,-1-12 1-16,2-9 0 15,-1-8-1-15,2-13 0 16,0-12-34-16,0-15-28 16,3-7-25-16,3-21 7 15</inkml:trace>
  <inkml:trace contextRef="#ctx0" brushRef="#br0" timeOffset="13780.36">16207 6897 295 0,'5'-64'35'15,"3"2"11"-15,-1 6-15 16,5 8-4-16,7 9 1 0,3 7-9 15,6 7-8-15,8 6-7 16,7 7-3-16,6 4 2 16,-3 6-2-16,-1 2-1 15,-9 0 2-15,-5 0-21 16,-12 0 2-16,-10 0 7 0,-7-5 6 16,-2-10-3-1,-7-1-23-15,-2-5 12 0,0-2 17 16,0-4 2-16,6 0-1 15,3-1 3-15,0-5-2 16,10 4 0-16,7-6 7 16,2-4-6-16,4-4 5 15,1-1 0-15,-1-5 0 0,-3-1-2 16,0 4-1-16,-5-2-3 16,-3 7 0-16,-3 2 0 15,-2 1-2-15,-6 6 2 16,1 7-1-16,-2 5 0 0,0 6 4 15,0 9 9-15,0 5-8 16,-9 2-3-16,-1 19-5 16,-3 10 1-16,-3 15 1 15,-1 15-1-15,7 13 2 16,7 8 1-16,3 9-1 16,7 6 1-16,18 5 1 0,12 3-2 15,16 1 2-15,16 0-8 16,21-6-55-16,16-11-133 15</inkml:trace>
  <inkml:trace contextRef="#ctx0" brushRef="#br0" timeOffset="33436.79">2704 11964 247 0,'5'0'17'0,"-1"-4"-9"15,-4 0 15-15,1 1 2 16,1-1-9-16,-2-1-11 16,0 4-2-16,0-1-2 15,0 2 0-15,0-1-15 16,0 1 0-16,-5 0-6 15,-2 0 9-15,-3 0 2 0,-5 0 8 16,-5 1 2-16,-9 2-1 16,-7 2 1-16,-7-3 2 15,-9 1 0-15,-9-1-1 16,-4 0-1-16,-10 0 1 16,-4-2-1-16,-4 0-1 0,-4 1-2 15,-5 2 2-15,-6-2 0 16,-5 0 1-16,-11 5 11 15,-2 1 9-15,-2 2-4 16,1 3-3-16,-4 4-8 16,11 0-3-16,7-4-2 0,9 2-1 15,8-4 0-15,16-5-1 16,12-1-3-16,19-4 4 16,10 0 0-16,9 0 0 15,13 0 1-15,6 0 2 16,1-5 5-16,3 1-7 15,15 2-5-15,11 1-29 0,7 1-15 16,8-4-36-16,14-3-59 16</inkml:trace>
  <inkml:trace contextRef="#ctx0" brushRef="#br0" timeOffset="34186.74">2519 11833 256 0,'0'-19'18'0,"0"-5"-8"15,0 3 15-15,-3-1 1 16,-4 4-11-16,2 3-4 16,-2 2-1-16,0 4-2 15,0 2-2-15,-2 4-3 16,2 0-3-16,-2 3 0 16,-2 0-1-16,4 0-5 0,0 10-3 15,1-2-3-15,5 5-4 16,1 3-2-16,5 0-5 15,9 3 19-15,9 3 2 16,8-1 4-16,3-1-1 0,6 2 1 16,5-3 1-16,-1-1-4 15,-2-4 3-15,-1-1-4 16,-4-5 5-16,-6 0 0 16,-6-2-1-16,-3-3 1 15,-8-2-1-15,-6-1-2 16,-3 0 1-16,-3 0 0 15,-2 0-3-15,-2 0 3 0,-6 0-6 16,-6 4 6-16,-1-3 3 16,-5 5 3-16,-2 3-4 15,-4 1 0-15,4 6-2 16,-3-1-1-16,-1 8 1 16,1 1 1-16,3 2-2 0,5 2 0 15,0-1-1-15,8-2 1 16,4-2-2-16,2-6 1 15,3-2 1-15,0-4-1 0,0-7 1 16,3-1 2-16,2-3 9 16,1-1 15-16,3-12-15 15,0-8-4-15,0-6-2 16,1-9 7-16,0-6 0 16,-5-6-2-16,0-1 5 15,-3-4-3-15,-2-2-3 16,0 1-5-16,0 4-3 0,-2 5-1 15,-1 8 1-15,1 7-7 16,2 5-51-16,0-6-93 16</inkml:trace>
  <inkml:trace contextRef="#ctx0" brushRef="#br0" timeOffset="37905.34">8833 12252 355 0,'-4'-16'25'16,"1"0"-21"-16,3 0-2 15,-2 0 8-15,2 3-2 16,0-2-6-16,2-1 0 16,8 1-11-16,6 1 7 0,9-4 1 15,4 0 7-15,7 0-2 16,6-2-4-16,7 2-3 15,4-1 7-15,6 0-3 16,9 0 1-16,3 0-1 0,7 4 0 16,5-2 0-16,5 5 1 15,1 2-3-15,4 3 2 16,-1 3-2-16,1 1 0 16,-1 3 1-16,-4 0 1 15,0 3-1-15,-5 3 0 16,2 5 0-16,-1 1-2 0,0 5-1 15,6 2 1-15,-2 4-2 16,0 0 4-16,0 7-1 16,-2 3 0-16,-3 1 1 15,-2 1-2-15,-8 5 0 16,-3-1 4-16,-6-2-4 0,-2 4 2 16,-8-1 0-16,-4 2 0 15,-4 1-1-15,-4 0 1 16,-4 1 0-16,-6-3 0 15,-3 1-2-15,-4-2 2 16,-6 2-1-16,-2-1 1 0,-8 0-2 16,-4 0 1-16,-5 4 0 15,0-5 0-15,-10 3 3 16,-11-2-3-16,-1 0 4 16,-7-1 2-16,-5-3 0 15,-4 1-3-15,-3-3 0 16,-5 2-1-16,0-2 1 0,-6 1-1 15,-4-3 1-15,-4-2-1 16,-8-3 1-16,0-1 1 16,-7-4-1-16,-6 0-2 15,-3-4 1-15,-6 1 0 16,0-2-1-16,-4-2 1 0,-2-3 0 16,1-3-1-16,1 1 0 15,-1-6 1-15,2 1-2 16,-1-5 2-16,1-1 0 15,3 0-1-15,-1-1 3 16,-1-10-3-16,4 0 3 0,2 0 2 16,2-6-1-16,1 0 0 15,3-3 0-15,7 0 0 16,0-2 2-16,7-3-3 16,5 0 1-16,1-5-2 15,3 0-1-15,6-6 0 0,3-1 0 16,4-1-1-16,7-1 1 15,5-2-2-15,3 0 1 16,9-4-1-16,6-1 1 16,5-4-3-16,5 2 3 15,4-4 0-15,3-2-1 16,9 3 3-16,2-3-4 0,6-1 2 16,5 2 2-16,2-3-5 15,2 1 5-15,5-2-5 16,3 0 3-16,4 3-7 15,8-1 5-15,7 1-4 0,5 3 8 16,9 0-2-16,5 3-5 16,8 5 3-16,8 5 10 15,8 2-16-15,11 8 15 16,12 3-9-16,12 8 3 16,16 10-1-16,14 7-6 15,18 6-9-15,18 17-7 0,17 14-9 16,24 11-61-16,17 9-48 15</inkml:trace>
  <inkml:trace contextRef="#ctx0" brushRef="#br0" timeOffset="45827.07">7623 13879 150 0,'-37'-4'5'0,"-2"-1"5"0,-4 1 4 16,-6 1 3-16,-2-1-6 15,-5 0-2-15,-7-1 16 16,-8 0-16-16,-5 0 0 16,-9-3 1-16,-7-1 5 15,-4 1-2-15,-13 0-4 16,-1 1-2-16,-9-2-3 0,-5 4 3 16,-10-1-1-16,-5-1-2 15,-9 2 1-15,-8 0-4 16,-5 1 4-16,-12-2 0 15,-4 3 2-15,-4 0-5 16,-3 3-1-16,5 0 2 0,2 0-3 16,11 0 0-16,8 0 0 15,9 0 0-15,10 3 0 16,15 0 0-16,10-1 0 16,14 2 1-16,17-2 0 0,14 0 3 15,17 1 0-15,14 1 1 16,14 1-3-16,12 0-2 15,12 5-7-15,10 2-13 16,22 2 3-16,18 2-19 16,16-8-122-16</inkml:trace>
  <inkml:trace contextRef="#ctx0" brushRef="#br0" timeOffset="48624.53">7759 15452 27 0,'12'0'234'0,"-2"-2"-224"0,-3-3 1 15,-2-2 9-15,-2 3 4 16,-3 1-9-16,0-1-9 15,0 2 1-15,-2-1-7 16,-6 1-8-16,-4 2 4 16,-2-2 0-16,-2 2 2 0,-2 0 0 15,-3 0 0-15,-6 0-2 16,-4 0-4-16,-5 2 8 16,-8-2 1-16,-10 0-1 15,-6 0 2-15,-6 0-2 16,-2-4 0-16,-10-1 0 15,-2 1 0-15,-3-3 0 0,-3 4 1 16,-4-3-1-16,-3-1 0 16,-4 0 1-16,-2 0-1 15,-7-2-1-15,-3 0 2 16,-8 0-2-16,-4 2 3 0,-6 0-2 16,-7 3 4-16,-7 2-1 15,1 2 0-15,-3 0-4 16,4 0 1-16,5 0 0 15,3 4 0-15,9-2-1 16,7-4 1-16,6 2 0 0,7 0 1 16,7-6-1-16,9 1 3 15,6-2-1-15,4-3 7 16,4 2 14-16,8 0-19 16,4-4 1-16,4 4 1 15,6-1-5-15,5-4 0 16,6 3-1-16,7-5 0 15,1 1 1-15,6-4-1 0,3-1 2 16,0-3-2-16,3-5 1 16,-1 0 2-16,3-6 4 15,0 1-1-15,3-4-2 0,1-1-1 16,3-4 2-16,-2-3-2 16,5 0-1-16,0-2-1 15,2-6 1-15,2-2-2 16,1 3 0-16,0-3-4 15,2-1 4-15,0 0-1 16,0 3 3-16,2 2 1 0,3 6-1 16,2 1-1-16,-2 9-1 15,4 3 0-15,1 9 1 16,2 0-2-16,1 4-2 16,4-2 3-16,5 6-5 15,3 0 10-15,9 2-4 16,7-1 0-16,3 2-1 0,6 6 2 15,6 2-2-15,1 1 1 16,3 4-2-16,1-2 1 16,0 5-1-16,7 4 1 15,0 3 0-15,8 1 0 0,6-3 1 16,6 3-2-16,9-1 0 16,6-1 2-16,4 0-4 15,8-1 4-15,4 1-1 16,6 2 0-16,3-4 1 15,2 1-6-15,6 1 8 16,-4 0-2-16,3 0 0 0,0-4-3 16,-1 0 2-16,-1 0 0 15,4-2 1-15,-1 1-2 16,4-3-8-16,0 1 9 16,-1-1 0-16,0-1-1 0,0 0-5 15,-3-2 2-15,-7 0 0 16,-8 1 3-16,-11 1 0 15,-14-2 0-15,-16 0 2 16,-16 0 0-16,-16 0-1 16,-14 0 0-16,-8 0-1 0,-8 0 2 15,-8 0-1-15,-1 0-1 16,-1 0 2-16,-5 0-1 16,1 0-3-16,-2 8-1 15,-2-1-3-15,0 5 5 16,0 4-1-16,-6 6 2 15,-3 4 1-15,-3 3 2 0,-1 6-1 16,0 7 0-16,3 4-1 16,1 4 1-16,1 5-1 15,5 2 0-15,1 0 1 16,2 1-1-16,0-4 1 16,0 0-1-16,0-4 0 0,2-4 1 15,0 3-1-15,1-3 0 16,-1-4 0-16,4 0 0 15,-3-3 1-15,3-3-1 16,-6-3 0-16,0-4 0 16,0-2 0-16,-6-4-4 0,-8-2 4 15,-6-3 0-15,-1-2 3 16,-13-3-1-16,-6-2 2 16,-9-6 1-16,-10 0-3 15,-11-3 1-15,-13-4 0 16,-6 2-2-16,-14-2 1 15,-3-4-3-15,-8-2 2 0,-3-2-1 16,-2 2 0-16,4 1-2 16,4 0-2-16,7 3-7 15,10 3-20-15,9 1-1 16,9 0 0-16,10 0-28 0,10 7 11 16,5-2-2-16</inkml:trace>
  <inkml:trace contextRef="#ctx0" brushRef="#br0" timeOffset="60421.27">15570 10183 179 0,'-8'-5'28'16,"8"0"-7"-16,0 1 4 16,0 0 8-16,0 0-27 15,4 1-6-15,7 0-5 16,3-1 13-16,5 0-6 16,2 3-2-16,5-1 2 0,7 0-1 15,5 0-3-15,5 0-3 16,8 2 12-16,6 0-9 15,9 0 4-15,9-3-1 16,8-1 0-16,7-1 1 16,7 0-1-16,5-5 0 0,10 4-1 15,-2-5 0-15,6 3 0 16,-5 3 1-16,5 3-1 16,-13 1-1-16,-6 1 0 15,-9 0-1-15,-8 0 1 16,-14 3 1-16,-11 1 0 15,-10-3 0-15,-9-1 0 0,-9 0 0 16,-7 0 0-16,-6 0 0 16,-3-3 1-16,-7-2 0 15,-4-2-2-15,0-1-4 16,-11 0-3-16,-13-3-5 16,-8 0 7-16,-11-1 4 0,-6-3-2 15,-6-1 3-15,-2 0 1 16,1 0-6-16,3-3-2 15,6 1 11-15,5 2-2 16,6-2 1-16,9 4 7 16,6 1 21-16,6 4-6 0,6 2-4 15,2 2 4-15,6 3-7 16,1 2-12-16,0 0-8 16,0 0 11-16,12 0-22 15,8 7 8-15,10 6 4 16,10 1-1-16,12 5 3 0,6-1-1 15,6 2 2-15,-1-3-2 16,-2 0-5-16,-6-3 11 16,-8-1-5-16,-6-5 0 15,-9 0 2-15,-6-3-2 16,-6-2 1-16,-6 1-2 16,-3 0-1-16,-6-1-11 0,-1 1-7 15,-4-1 11-15,0 5 5 16,0-3 2-16,-12 4-1 15,-3 1 4-15,-5 5 1 16,-6 3 0-16,0 3-1 0,-4 4 0 16,-3 2-1-16,3 1 0 15,1 4 1-15,2 0 0 16,2 0-1-16,3-5 0 16,6 0 0-16,3-6-1 15,3-3 1-15,4-5-2 16,3-4 1-16,1-4 2 0,0-3 1 15,2-2 19-15,-1 0 22 16,-2-11-23-16,0-7-8 16,-1-7-5-16,1-3-3 15,-1-9-2-15,1-3 0 16,-1-5 3-16,2-3 1 16,1 2-4-16,-3-2 0 0,0 2-2 15,-1 1 1-15,-1 7-1 16,1 8 0-16,5 5-1 15,0 11-26-15,16 6-57 0,19 3-110 16</inkml:trace>
  <inkml:trace contextRef="#ctx0" brushRef="#br0" timeOffset="66108.46">27186 7786 391 0,'6'0'-60'15,"1"-4"69"-15,-2-3-6 0,-3 3 4 16,-1 4-4-16,-1 0-2 16,0 4-1-16,3 7-1 15,-3 6-1-15,2 5 2 16,1 6-1-16,1 8 1 15,1 5 1-15,-2 6-1 0,3 4 0 16,-1 1 0-16,1 7 2 16,-1 3-2-16,0 6 0 15,2 2-2-15,0 5 2 16,5 5 2-16,-2 2-4 16,1 2 4-16,5-2-4 15,-2 0 2-15,-1-2 2 0,1-2-2 16,-4-3 0-16,-5-7 0 15,0-3 0-15,-5-5-2 16,0-9 0-16,-7-4 0 16,-4-6 0-16,-1-4-7 15,-2-6 0-15,-3-6-11 0,-1-6-17 16,-1-7 16-16,0-7 9 16,0-5 15-16,-1-4-2 15,0-12 2-15,3-4 0 16,0-5 0-16,1-3 6 0,5-3 23 15,-1 0-9-15,7-1-7 16,-3-1 0-16,4 1 7 16,1 4-13-16,-1 0 1 15,1 2-4-15,-1 2-3 16,1 4-1-16,1 5-3 16,-1 4 1-16,-2 4 1 0,5 4-3 15,-3 3 0-15,3 0-11 16,0 7-6-16,0 9 11 15,6 6 11-15,3 6 1 16,6 6-3-16,4 5-1 16,2 1 1-16,2 4-2 0,2-2 2 15,1 1-2-15,-1-1 1 16,0-7-1-16,0-3 0 16,-2-7 1-16,-4-7-1 15,-4-6 2-15,-2-5-3 16,-2-7 4-16,-4 0 1 15,2-3 0-15,0-8 1 0,-2-2-3 16,2 0-1-16,-1-5 0 16,4-6 0-16,0-1-1 15,3-3 1-15,-1-2 0 16,6-5-2-16,0 5 1 0,7-4 1 16,-4 4-1-16,6 3-1 15,-1 4 1-15,1 4-1 16,-2 5 2-16,-2 1-2 15,-3 7 1-15,-4 2 0 16,-3 3-2-16,-7 1-1 16,-1 0 4-16,-7 4-7 0,0 2-6 15,0 2 1-15,-12-1-3 16,-10-2 6-16,-7-3-2 16,-10-2 10-16,-13-2 0 15,-11-7 2-15,-12-8-1 16,-11-1 0-16,-2 0-1 0,-4 0 0 15,4 3 0-15,3 2 2 16,10 6-1-16,12 3-1 16,11 4 0-16,13 7 1 15,15 11-2-15,17 17 2 16,16 11-16-16,38 8-52 0,25 2-202 16</inkml:trace>
  <inkml:trace contextRef="#ctx0" brushRef="#br0" timeOffset="70842.61">7486 14079 282 0,'-26'-16'5'0,"-2"-4"0"16,-8 2-6-16,-9 0-3 16,-9 0-24-16,0-1-20 0,-7-1-14 15,3 0-28-15</inkml:trace>
  <inkml:trace contextRef="#ctx0" brushRef="#br0" timeOffset="72217.5">6817 13832 136 0,'-10'-3'81'0,"5"-1"-26"15,1 2-22-15,2 1-6 16,-1 1-11-16,3 0-4 16,-3 0-6-16,2 0 2 15,1-2-4-15,-4 0 2 16,1-3 4-16,-1-1 3 16,-5-3-9-16,1-1 1 0,-4-5 2 15,-2 0-1-15,0-2-2 16,-4-4 0-16,3 1 6 15,-2-5-4-15,4 0 3 16,1 2-1-16,0-3-1 16,5-3-1-16,2 0 2 0,3 1-3 15,2-1-2-15,0 1 0 16,0-3-2-16,5 1 2 16,4 1 0-16,6-5-3 15,1 3-1-15,6-3 2 16,-1 2-5-16,8 1 5 0,0 1-2 15,5 4 0-15,2 0 2 16,1 2-2-16,5 2-1 16,-1 2 3-16,4 2-3 15,0 0 3-15,1 3-1 16,-2-2-2-16,-1 4 3 16,-2-2-2-16,0 1-2 0,0 1-3 15,3 1 6-15,-1-1 1 16,1 1 0-16,3 1-9 15,0 1 10-15,2-2 0 16,-1 2-3-16,0 3 2 16,-2-2 0-16,0 2-2 0,-2 2 1 15,-2-1 0-15,-1-1 0 16,3 5 1-16,-1-2-1 16,4 1 0-16,-1 1 1 15,5 0-3-15,-2 2 2 0,4 0-1 16,3 0-4-16,-1 0 0 15,3 0 1-15,-1 0-6 16,4 0 11-16,0 0-1 16,2 4-1-16,1 1 2 15,5 2-1-15,-6 1 0 16,3 0 1-16,-3 2-2 0,-5 0 0 16,-4 2 3-16,-3 3-3 15,-5 1 1-15,-4 2 1 16,-1 0-4-16,-4 0 4 15,-1 3-1-15,-4-2-1 16,0 1 0-16,-1 0-3 0,-1 1 3 16,-1 2 2-16,-2-1-3 15,2 4 2-15,-3 2 2 16,1-2-4-16,0 2 1 16,-3 1 3-16,-1 2-4 15,-2-1 2-15,-2 0 0 0,-3 0-2 16,-4-4 1-16,-3 3 1 15,1-2 0-15,-5 2 1 16,-2-1-1-16,-3-1 0 16,0 4-1-16,0-3 2 15,0 1-2-15,-5-1 2 16,-4 1-1-16,-2-1 2 0,-1-1-2 16,-1 1-2-16,-3-1 4 15,-2 0-2-15,-6 0-2 16,2-1 1-16,-5 1-2 15,-1-2 2-15,-2 2-1 16,-1-4 2-16,-1 0-3 0,0 0 3 16,-2 1-2-16,0-3 2 15,-1-1 2-15,-1-1-3 16,0-1 1-16,-1-2 0 16,-1-1 0-16,-5-1 1 15,2 0-1-15,-3-1-1 16,3-4 2-16,0 1-1 0,-4-1-1 15,4-1 3-15,0-2-3 16,1 0 2-16,0-1 0 16,-2 1-3-16,0-3 0 15,1 1 4-15,-4-3-2 16,-2 1 1-16,-4 0 0 0,0-2-1 16,-1 0 0-16,-4 0 1 15,4 0 0-15,-5-7-1 16,1 3-1-16,2-3 2 15,0-2-1-15,1 1-1 16,-2-2 3-16,3 0-3 0,-2-3 1 16,-1 1 1-16,-8-3-1 15,-2-4 0-15,-3-6 1 16,-7-2-1-16,-6-7 1 16,-4-11 1-16,-4-3-3 0,-1-7 2 15,0-5 9-15,0-7-10 16,8-3 1-16,7-3 1 15,4 1-3-15,16-6 1 16,15 2-1-16,19-6-14 16,21-3-12-16,29-10-69 15,44-8-154-15</inkml:trace>
  <inkml:trace contextRef="#ctx0" brushRef="#br0" timeOffset="79873.86">17692 10607 288 0,'3'-3'1'0,"0"-5"9"16,-3-4 3-16,0 3 11 15,0 4-17-15,0 0-7 16,-3 1-8-16,-2 0-9 15,2 2 10-15,1 1-9 16,0 1 6-16,0 0 4 0,2 0 2 16,0 0-15-16,0 0 14 15,0 0 8-15,0 3-1 16,0 7-1-16,0-2 2 16,0 5-2-16,4 4 2 15,-2 7 0-15,1 4-1 16,2 8 2-16,0 3 8 0,0 11-9 15,2 7 1-15,0 6 1 16,3 4-4-16,-3 3 2 16,-4 5-2-16,-1 0-1 15,-2 5 1-15,0 2 1 16,-4 8 3-16,-4 4 8 16,-4 6-10-16,4 6 7 15,-1 2-1-15,-1 9-5 0,3 2 7 16,4 5 3-16,3 4-4 15,-2 4 4-15,2 4-4 16,-3 7 9-16,-4 4-2 16,-3 2-3-16,-4 7-7 0,-3 3-2 15,-2 6-4-15,-1 4 1 16,-2-1-1-16,1 0-1 16,5-1 0-16,4-2 3 15,2-11-4-15,6-5 2 16,4-6 1-16,0-10-4 0,8-10 2 15,1-9-1-15,0-18-1 16,-4-8 1-16,-2-15-1 16,-3-14-2-16,0-16-3 15,-3-11-9-15,-6-13-15 0,1-15 2 16,-6-6-46-16,6-26 8 16,-1-18-23-16</inkml:trace>
  <inkml:trace contextRef="#ctx0" brushRef="#br0" timeOffset="80655.04">17527 10682 231 0,'-3'29'12'0,"-1"-1"-5"16,-5 9-4-16,1 6 0 15,3 7-3-15,2 10 4 16,-2 0 0-16,5 9-4 0,0 6 9 15,0 10-7-15,0 4 9 16,0 5-11-16,1 8 4 16,1 4-10-16,0 6 6 15,0 0-9-15,-2 9 33 0,0 2-17 16,0 7 6-16,0 4-1 16,0 4-3-16,-2 6 4 15,-3 0-2-15,1 6-3 16,-1-2-1-16,-1 1-1 0,-1 2-2 15,0-1 1-15,-2-2-1 16,-1-6 2-16,0 0 11 16,-4-7-4-16,1-6-5 15,1-4-2-15,-1-10 1 16,-3-1-4-16,5-4 1 16,-2-5-3-16,6-2 0 15,0-3 4-15,6 0-1 0,1-6-1 16,0-1 0-16,5-5-2 15,5-10 0-15,5-9 0 16,1-8-1-16,1-15 1 16,0-6 0-16,-2-11-1 0,-1-11 2 15,-2-6-1-15,-1-7 0 16,-2-3-1-16,0-2-9 16,2-4-8-16,-2-11-1 15,-2-12-30-15,2-14-46 16,-2-17-162-16</inkml:trace>
  <inkml:trace contextRef="#ctx0" brushRef="#br0" timeOffset="86732.81">24591 8431 226 0,'0'-27'51'16,"0"-1"-39"-16,0 5 12 15,-2 3 4-15,2 4-14 0,-2 2-6 16,2 7 5-16,-1 3-5 16,-1 4-6-16,-1 0-7 15,-1 2-2-15,-3 11 4 16,-3 2 2-16,2 9 0 16,-1 2 0-16,-1 6 1 0,-2 3 1 15,0 3 0-15,-1 2 0 16,-1 6-1-16,-3 2 2 15,0 6-2-15,0 1 0 16,-2 0-1-16,-3 5 1 16,0-2 1-16,-3-2-1 0,4 1 2 15,-4-2-3-15,0-2 3 16,1 1-1-16,-3-6 0 16,3-3 0-16,-3-5-1 15,1-3 0-15,1-7-2 16,1-5-5-16,4-4-6 15,1-7-4-15,2-3-3 0,2-7 9 16,3-4 0-16,-3-4 10 16,1-10 2-16,-3-8 0 15,2-3 1-15,-2-3-2 16,0-1 1-16,2 1 3 16,4-1 7-16,2 4 7 0,5 0-4 15,1 0 7-15,3 4-3 16,0 0 1-16,0 6-4 15,1-1-7-15,3 6-1 16,4 3-2-16,-5 1-5 0,1 5-4 16,1 1 3-16,-1 0-2 15,-1 14 3-15,2 4-1 16,1 8 1-16,0 8 1 16,1 1-2-16,-2 3 2 15,2 3 1-15,2 0-2 16,-3-4 1-16,2 1 0 15,1-1-2-15,-1-2 2 0,1-7-1 16,-1 1 0-16,4-9 0 16,-2-1-1-16,4-5 0 15,1-3-11-15,5-8 4 16,1-3 11-16,4 0 3 16,4-7-4-16,3-6 0 0,4-5 0 15,0-1-2-15,4 3 1 16,1-2-1-16,0 2 0 15,1 3-2-15,-1 5-9 16,2-2 16-16,-5 6-4 0,-4 0 1 16,-2 4-2-1,-8 0 2-15,-7 0-1 0,-2 0-1 16,-8 0 1-16,-3 0-3 16,-4 4 2-16,0-3-2 15,0 1 2-15,-13-2-1 16,-8 0-2-16,-10-5 4 0,-13-13 4 15,-12-8-5-15,-13-8 1 16,-10-8 0-16,-9-10 0 16,-5-4 0-16,-6-7 0 15,-2-1-2-15,4-2-26 16,9-4-64-16,10-5-101 16</inkml:trace>
  <inkml:trace contextRef="#ctx0" brushRef="#br0" timeOffset="89123.47">18906 11864 213 0,'-25'-74'14'0,"9"8"-10"16,-2 4-14-16,1 3-8 0,9 7-17 16,1 4 13-16,2 5 8 15,1 4 12-15,4 3 5 16,0 6-4-16,0 3-4 16,0 2-48-16,4 3-19 15</inkml:trace>
  <inkml:trace contextRef="#ctx0" brushRef="#br0" timeOffset="89514.08">18813 11226 9 0,'0'-18'77'0,"4"1"-17"15,-3-1-4-15,3-2-9 16,-1 0 10-16,2 1-19 16,2 1-6-16,-2-2-9 15,0 5-3-15,0 0-5 16,2 6-5-16,-1 2-2 0,-2 2 0 16,-2 3-5-16,1 2-1 15,-3 0-3-15,0 9-3 16,0 7 2-16,-7 9-1 15,-3 9-2-15,0 8 3 0,-2 8 1 16,-1 15 0-16,2 6 3 16,-4 13-1-16,3 14 0 15,-3 17 4-15,1 13-2 16,1 20 4-16,-1 23 5 16,0 16-2-16,3 20 4 15,4 13-2-15,5 6-4 16,2 2-1-16,0-7-6 0,11-9 1 15,5-12-1-15,6-19-2 16,-1-12 0-16,3-17 1 16,-1-16-2-16,-7-21 3 15,-1-9-1-15,-8-21-4 16,-7-17-13-16,0-16-3 0,-9-20-13 16,-9-21-20-16,-6-11-30 15,2-35-55-15</inkml:trace>
  <inkml:trace contextRef="#ctx0" brushRef="#br0" timeOffset="90014.04">18229 11414 421 0,'2'-36'6'16,"3"6"-6"-16,-1 7 2 15,-2 8-2-15,-1 8 0 16,-1 7 0-16,2 4-39 0,1 17 23 15,2 11 19-15,2 15-11 16,5 13 11-16,3 20-2 16,2 19 1-16,0 11 1 15,0 22-3-15,0 18 4 16,0 14 1-16,-9 11 0 16,-2 12 0-16,-6 9 5 0,0 1-1 15,-11-8 2-15,-7-6-2 16,-2-8-6-16,1-11 0 15,0-14-1-15,0-13-3 16,4-3-12-16,5-10-4 16,0-5 11-16,5-7 7 0,5 2-1 15,0-2 1-15,0-6-1 16,3-6 1-16,2-7-5 16,-2-14-46-16,1-18-55 15,-1-19-83-15</inkml:trace>
  <inkml:trace contextRef="#ctx0" brushRef="#br0" timeOffset="98701.48">2526 11783 43 0,'10'-12'155'0,"4"-3"-146"15,-2 3-8-15,-1 1 4 0,5 2 2 16,2 0-1-16,3 2-5 15,3 2 3-15,6-2 9 16,6 3-11-16,1 1 1 16,9 1-3-16,4-2 1 15,5 3 2-15,6-2 2 0,7 3-4 16,5-1-4-16,2 1 4 16,8 0 1-16,5 0-3 15,5 0 2-15,6 0 1 16,9 0 4-16,5 0-8 15,3 0 2-15,8 0 2 16,2 1-5-16,3 2 9 0,1-2-5 16,4 1-3-16,2-2 5 15,3 2-3-15,4-2 1 16,-1 0 0-16,9 0-1 16,0 0-1-16,6-4 3 15,6 0 1-15,6 1-2 0,4 1 2 16,7 0-1-16,5 2-3 15,5 0 2-15,1 0 0 16,0-1 0-16,-3 1-1 16,6-2 6-16,-8 0 1 15,3 0-2-15,0-1 1 0,5 3-3 16,-4-2-2-16,2 2-1 16,1 0 1-16,-3 0 1 15,-2 0-2-15,-4 0 1 16,-3 5-2-16,-7 1 2 15,-5-1 0-15,-9-2-1 0,-8 1 0 16,-9-4 1-16,-11 0 0 16,-12 0-1-16,-4 0-1 15,-14 0 1-15,-9 0 1 16,-7 0-1-16,-7 0 0 16,-8 4 2-16,-5 5-2 0,-3-1 1 15,-7 3-4-15,-2 3 3 16,-1 4 0-16,-4 4 0 15,-7 1-1-15,-1 6 0 16,-7 1 0-16,-3 4-3 16,-9 1 0-16,-4 9 1 0,-9 2 3 15,-2 5-1-15,-5 6 2 16,-2 4-2-16,0 4 2 16,0 5 1-16,0 2-4 15,0 3 2-15,0-1 0 16,8 2 0-16,0 2 0 15,-1-1 2-15,0-4 0 0,1 2 0 16,-4 0-1-16,-1 0 0 16,-3 0 0-16,0-4 0 15,0-3-1-15,-2-2 0 16,-3-4 1-16,-3-3 0 16,-2-8 0-16,-5-2-1 0,-1-1 1 15,-4-5-1-15,-9-6-10 16,-5-8 2-16,-7-4 2 15,-11-6 2-15,-7-6 6 16,-11-8 0-16,-11-5 0 16,-11 0 0-16,-8-7 1 0,-9-4 0 15,-13-2 0-15,-2 1-1 16,-10-2 1-16,-2 2-1 16,-10-1 0-16,-3-1 0 15,-5 1 0-15,-6-1-1 16,-8 1-1-16,-5-1 1 15,-7 2 0-15,-3-2-2 0,-7 1 1 16,0-2-4-16,0 7 2 16,-5-5 0-16,0 5-2 15,-1-3 0-15,0 0 1 16,2 0 2-16,2 4 1 0,0 0 1 16,3 0-2-16,-1 1 1 15,-2 3 1-15,-2 1 0 16,-6 0-1-16,2 2 0 15,-6 0 0-15,5 0 0 16,1 0-1-16,3 0 1 16,3 2 0-16,4 0 1 0,4 0-2 15,6-1 2-15,7 4 3 16,6-1-3-16,9-2 1 16,9 4-2-16,9-3 1 15,8 1-1-15,18-1 0 16,10-3 0-16,15 0 0 0,15 0 0 15,17-3 0-15,9-4 1 16,16-4 4-16,11-2 15 16,9 0 0-16,3-4-5 15,5-1-3-15,2 1-3 16,0-2-10-16,0-7 8 0,0 2-3 16,2-7-2-16,3-1-1 15,-3-5 0-15,1-3-1 16,-1-1 0-16,0-2 0 15,1-1 0-15,0-3-1 16,-3-3-1-16,0-5 1 0,0 0 0 16,0-6 0-16,-10-3 0 15,0-6 2-15,-7-5-1 16,2-3 1-16,0-2 1 16,-1-3 2-16,1-1 4 15,3 2-1-15,2 6-4 16,2 1-2-16,4 0-1 0,3 6 0 15,1 2 0-15,0 5 0 16,0 5 1-16,1 5 0 16,1 6 2-16,2 5-3 15,-3 7 1-15,-1 5 0 16,3 6-1-16,-3 5 0 0,0 6 0 16,0 3 1-16,0 3-1 15,0 5 0-15,2 1-1 16,-2 3-8-16,1 10-9 15,3 8 15-15,1 11-11 16,4 12-24-16,6 6-15 0,6 5-55 16</inkml:trace>
  <inkml:trace contextRef="#ctx0" brushRef="#br0" timeOffset="102591.34">19461 11298 443 0,'7'0'-138'0,"-3"-6"33"0</inkml:trace>
  <inkml:trace contextRef="#ctx0" brushRef="#br0" timeOffset="104731.79">592 8927 418 0,'-18'-14'3'0,"5"1"1"16,-2 3 9-16,2 2 4 16,0 5-15-16,3 1 0 0,2 2-2 15,-1 0-1-15,6 0-2 16,-1 5-2-16,4 3-2 16,0 1 2-16,0-1 0 15,0 3 1-15,2 2 4 16,5 1 0-16,3 6 1 0,2 3-2 15,4 7-4-15,9 12 10 16,12 2 6-16,12 8-2 16,18 8 1-16,12 5-5 15,18 5-3-15,8 7 0 16,10 8-1-16,8 2 0 16,-1 5 1-16,-4-1-2 0,-3 0-1 15,-5-3-3-15,-14-11-1 16,-7-5 3-16,-10-9-2 15,-11-8-3-15,-12-8 1 16,-10-12-4-16,-12-8 0 0,-10-9-3 16,-6-11-7-16,-11-7-14 15,-5-3 8-15,-2-19-43 16,-7-8-80-16</inkml:trace>
  <inkml:trace contextRef="#ctx0" brushRef="#br0" timeOffset="105325.49">1864 9667 287 0,'-13'-59'4'0,"4"1"6"15,2 2-6-15,-3 6-2 16,3 0 1-16,-1 7-2 16,-2 3-1-16,0 4 2 0,-1 4 2 15,4 3-1-15,-1 3 2 16,3 1-5-16,2 2 1 15,1 5 0-15,2 2 0 16,0-1 1-16,0 3 3 0,0 0 0 16,0 2-2-16,2 1 0 15,-2 2 0-15,0 2 3 16,0 2-3-16,0 1-2 16,-2 4-1-16,-3 0-6 15,-5 0-5-15,0 4 7 0,-3 8-2 16,-1-2 2-16,0 7 2 15,-1 2-1-15,-4 5 3 16,4 1-2-16,-4 5 2 16,0 5 0-16,-3 3 0 15,3 3 0-15,-3 4 4 16,2 3 1-16,-1 5-4 0,0 2 4 16,-3 4-2-16,0 3 2 15,2 6 0-15,-3 2 4 16,-1 5-2-16,-3 0 7 15,-1 2-4-15,-1-3-2 0,-1 2 2 16,-2-5-3-16,4-1 3 16,-1-5-7-16,2-1 0 15,0-3-1-15,6-4-2 16,2-3 2-16,1-5 0 16,6-8-1-16,-1-4 0 15,6-9 0-15,-4-6-1 0,6-7 1 16,2 0-1-16,-2-7 0 15,5-4-10-15,1 0-24 16,1-4-14-16,0-15 7 16,-2-14-143-16</inkml:trace>
  <inkml:trace contextRef="#ctx0" brushRef="#br0" timeOffset="106231.68">410 9450 422 0,'4'-39'0'15,"0"0"3"-15,-4 3-2 16,2 0 2-16,0-3 1 15,1-1-4-15,-1 0 1 16,5-3 1-16,0-3-4 16,3-3 4-16,0 3-4 0,8 1 4 15,-2 3-5-15,1 2 2 16,2 3 1-16,4 6-3 16,1 4-3-16,8 6 6 15,0 2 1-15,4 6 0 16,11 6-4-16,3 2 4 15,2 3-3-15,6 2 1 0,1 0 1 16,2 11-1-16,-1-3 1 16,-4 7 0-16,2 1-4 15,-2 3 5-15,0 4-3 16,0 1 2-16,5 4 0 16,0 5-1-16,-2 0 0 0,2 6 2 15,-3 3-2-15,6 6 2 16,-3 2-1-16,0 5 0 15,-1 6 1-15,2 1-1 16,-5 7 1-16,-3 3 4 16,-3 2-4-16,-8 4 1 0,-6-2 0 15,-8 2-1-15,-6 1-1 16,-4-4 5-16,-9 2-6 16,-5-2 3-16,-1 0-1 15,-4-2 0-15,0-3 7 16,-11-3-5-16,-2-2-1 0,-4-1 1 15,-3-4 0-15,-5-1 2 16,-6 0-1-16,-1-4-4 16,-8-4 3-16,0-1-1 15,-2-5-1-15,-3-2 0 16,-4-3 0-16,0-5-1 0,-4-1 2 16,1-2-2-16,0-5 1 15,-2-2 0-15,0-6-2 16,5-1 1-16,-2-7 0 15,2-5-3-15,3-6 2 16,-5 0 1-16,8-12 0 16,-4-4 1-16,1-9 0 0,-3-1 1 15,0-7-2-15,-2 0 1 16,0-4-2-16,5-3 4 16,1 0-3-16,4-7 1 15,3-12-1-15,4-5 0 16,2-13 1-16,1-7 0 0,3-10 2 15,1-4 5-15,-1-7 6 16,3-6-3-16,3-7-3 16,1 0 9-16,3-1-4 15,6-1-13-15,8 3-16 16,13-5-17-16,32-5-38 16,33-8-181-16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35:00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7786 10355 231 0,'2'0'23'16,"-2"0"-16"-16,-4-4 5 0,-9-1 5 15,-10 1-14-15,0-2-7 16,-10 1 3-16,-2 0 3 16,-4-1-2-16,-3 3 0 15,-6 1 0-15,-7-3 0 16,-7 1 2-16,-13 1-2 0,-11-3 1 16,-7-1 1-16,-9 0-2 15,-10-2 2-15,-2-2-2 16,-8-3 0-16,-4-2 0 15,-4-2 2-15,-6-1-2 16,0-1 11-16,-5 4 3 16,-1 2 0-16,1-1 1 0,-1 5-7 15,6 2-1-15,5 1-4 16,7 0-2-16,7 2-1 16,10 1 2-16,12 0-4 15,17-1 4-15,9-2-2 16,14 4 1-16,16-1-2 15,13 0 1-15,12 1 1 0,14 3-3 16,5 0-44-16,24 0 1 16,18 0 5-16,16 5-67 15</inkml:trace>
  <inkml:trace contextRef="#ctx0" brushRef="#br0" timeOffset="765.56">7202 9923 433 0,'0'-8'-10'16,"4"0"13"-16,1 2-6 16,0 6 3-16,5 0-5 0,0 7 1 15,9 9 0-15,3 5 2 16,17 8-2-16,3 3-14 15,16 4-5-15,6 7 19 16,11-4-8-16,8 4 10 0,4-4-10 16,1 1 18-16,-3-7-4 15,2-1 2-15,-6-3-4 16,-10-8 3-16,-10 1-3 16,-10-6 3-16,-15-5-3 15,-14-3 0-15,-10-1 2 0,-12-3-5 16,-2 0-34-16,-16-4 31 15,-8 0 2-15,-8 0 4 16,-10 0-6-16,-4 0-3 16,-4-2 8-16,-8 0 1 15,-3 2 2-15,-5 0 9 16,-1 11 5-16,-4 7-5 0,0 3 0 16,0 5-5-16,4 9-1 15,2 0-3-15,10 5 2 16,6-5-4-16,8 1 1 15,8-4-1-15,9-9 1 0,10-6-1 16,5-3 0-16,6-10 1 16,3-4 14-16,2-1 41 15,0-16-12-15,0-7-38 16,4-10-4-16,1-11-1 16,2-5 0-16,3-8-1 15,-3-4 1-15,0-8-2 0,-2-2 1 16,-2-3-1-16,-3 3-2 15,0-3-4-15,-5 7-1 16,-7 7-7-16,-6 9-4 16,-8 13 1-16,4 5-21 0,-4 7-61 15</inkml:trace>
  <inkml:trace contextRef="#ctx0" brushRef="#br0" timeOffset="2437.3">11714 10596 332 0,'12'0'27'16,"0"-8"-23"-16,6 0-4 16,3 6 2-16,8-2-2 15,9 4 3-15,5 0-5 0,9 0 5 16,9 0-6-16,11 0 5 15,9 4-7-15,11-2 1 16,10 4 2-16,13-2 3 16,9 2-2-16,12-5 2 15,8 1-2-15,7-2 2 16,7 0 0-16,3 0 3 0,12 0-4 16,0-2 6-16,9-5-2 15,10-1 0-15,6 1 1 16,10 2 0-16,6 5-3 15,7 0 0-15,-2 5-2 16,-4 10 1-16,-11 0 0 0,-14 4-2 16,-22-3 2-16,-24-2-4 15,-22-4-8-15,-27 0 3 16,-23-8-19-16,-27 2-27 16,-22-4-7-16,-21 0 8 15,-16-1-12-15</inkml:trace>
  <inkml:trace contextRef="#ctx0" brushRef="#br0" timeOffset="2968.53">11794 10930 289 0,'-13'0'35'16,"7"-5"-31"-16,6-2-2 15,2 3-2-15,20 4 10 16,10-2-32-16,17 2 6 16,17 0 15-16,21-1 2 15,16-2 1-15,18 2 0 0,15-1-1 16,18 2-1-16,14-1 4 16,13-1 2-16,13 0 7 15,15-2-2-15,8-1-5 16,14 0 1-16,8-2-1 0,7-1-2 15,3 3 0-15,3 1-1 16,-6 3-1-16,-14 1-1 16,-20 0 0-16,-27 0 0 15,-27 0-1-15,-34 0 2 16,-33 0 1-16,-25 0-3 16,-18 0 0-16,-20 0 1 0,-12 0-2 15,-9 0-1-15,-5 7-19 16,-2 1-32-16,-9 7-3 15,-5-1 11-15,-6-5-36 16</inkml:trace>
  <inkml:trace contextRef="#ctx0" brushRef="#br0" timeOffset="4077.82">18652 10682 382 0,'0'-12'17'15,"0"-1"-5"-15,0 5 10 16,1 5-7-16,-1 3-8 16,0 0-5-16,-3 6-7 15,-7 16 4-15,-2 9-1 16,-3 13 1-16,0 12 0 0,-7 14 1 15,0 12-1-15,-1 7 3 16,-2 14-2-16,-4 8 0 16,0 4 0-16,1 6 0 15,-1-2 0-15,5 2 1 16,2-10-1-16,3-2 1 0,7-13-8 16,-1-7-12-16,4-12-4 15,2-8-17-15,-1-15-34 16,5-16-58-16</inkml:trace>
  <inkml:trace contextRef="#ctx0" brushRef="#br0" timeOffset="4796.51">18576 10592 182 0,'8'25'-34'0,"-3"4"29"15,-5 4-6-15,-8 8 14 0,-8 1-2 16,-6 3 1-16,-8-3 0 16,-8-4 1-16,-7 0 15 15,-8-2-5-15,-8-4 1 16,0 0-4-16,-4-2 0 16,-2 1-2-16,2-1-3 0,6-2 2 15,4-3-4-15,3 2 12 16,5-4-13-16,9 1 0 15,4-3 2-15,7-5-2 16,10-4-1-16,3-3 0 16,11-3 1-16,3-6-2 15,7 0 58-15,18 0-30 16,17-8-21-16,13 0-5 0,19 0-3 16,13 5-3-16,13 1 3 15,6 2-2-15,2 0 1 16,-1 0 2-16,-7 2 0 15,-8 1-1-15,-11 5 3 0,-11 0 0 16,-13 0 2-16,-6 0-2 16,-12 2 0-16,-6-2-1 15,-6 1-1-15,-9-3-1 16,-4-3 2-16,-5-1-1 16,-5-2 0-16,-4 0 1 15,0-7-1-15,-10-8 1 0,-5-4-1 16,-12-8-1-16,-6-7 4 15,-9-9 0-15,-2-7-1 16,-7-7 1-16,0-7-2 16,0-4 1-16,7-1 0 15,-3-2-1-15,6 0 0 0,2 9-1 16,7 0 0-16,11 6-4 16,12 2-100-16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7:35:42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8314 5478 274 0,'-11'1'23'0,"7"-1"-11"16,4 0 9-16,0 0 17 15,2 0-13-15,11 0-14 16,5 0-6-16,12-4 0 16,11 3 1-16,15-3-2 0,16 4-1 15,16-2-3-15,14 2 2 16,18-1 0-16,19 1-4 16,8 0 4-16,15 0-1 15,15 0-1-15,10 0 2 16,9 3-2-16,8 2 3 15,6-1-1-15,2-1 0 0,0-3-1 16,-7 0 2-16,-6 0-2 16,-10-4 0-16,-15-7 5 15,-16-3-2-15,-22-1-2 16,-17-1 1-16,-28 4-2 0,-15 1 3 16,-20 7-4-16,-18 4 1 15,-13 8 1-15,-18 11-27 16,-7 1-52-16,-7-8-135 15</inkml:trace>
  <inkml:trace contextRef="#ctx0" brushRef="#br0" timeOffset="4343.81">18438 5518 33 0,'5'-5'19'0,"-1"-2"-13"0,-1 1-1 15,2 3 2-15,-1-2 0 16,2 1 0-16,-3 1-3 16,4 0 1-16,0 3-2 15,2 0-7-15,1 0 11 16,2 0-7-16,1 0-2 0,1 4-4 16,3-2-17-16,-5 0-44 15</inkml:trace>
  <inkml:trace contextRef="#ctx0" brushRef="#br0" timeOffset="5093.72">18589 5492 107 0,'0'0'43'0,"0"0"-26"15,0 0 0-15,0 0-7 16,0 0-3-16,0 0-7 16,-5 0 2-16,0 0-1 15,0 0 0-15,3 0 0 16,-1 0-1-16,1 0 0 0,2 0 0 15,0 0-1-15,0 0-1 16,0 0-1-16,5 1 1 16,7 1 13-16,5 2-9 15,5-3 3-15,5 3 1 0,5-2 4 16,0 0 23-16,4 0-20 16,2-2-3-16,1 0-1 15,8 0-5-15,-1 0 0 16,8 0 0-16,2 0 0 15,9 0 0-15,1 0-2 0,7 0 2 16,3 0-3-16,5 0 1 16,3 0 2-16,9 0-3 15,4 3 0-15,3 1-1 16,4 1 1-16,4 0-1 16,6-3 1-16,5 1-1 15,5 1 0-15,3 0 0 16,7-2 0-16,0 1-1 0,3 1-6 15,1-3 11-15,-2 3-3 16,4-2-1-16,1 0 1 16,-2 0-2-16,3-2 2 15,-4 0-1-15,5-2 1 0,-4 2 0 16,2 0-1-16,-2 0 1 16,2 0-1-16,-1 0 0 15,0 0 0-15,4 0 0 16,0 3 0-16,0-1 0 15,-1 0 0-15,0 1 0 0,-5-1 0 16,0 0 0-16,-8 0 0 16,-6-2 0-16,-2 0 1 15,-4 0-1-15,-5 0 0 16,-1 0-1-16,-3-2 2 16,1-3 1-16,-1 1-2 15,-2-1 1-15,-7 1 0 0,-12 0 0 16,-11 1 3-16,-18-2 6 15,-19 3 4-15,-15 0-6 16,-14 0-3-16,-11 2-10 16,-9 0-15-16,-14 4 20 0,-6 6-10 15,-10 1-23-15,-9 3-10 16,-6 1-30-16,-5-1 23 16,-4-3-71-16</inkml:trace>
  <inkml:trace contextRef="#ctx0" brushRef="#br0" timeOffset="5921.79">18531 5822 287 0,'26'0'-3'16,"1"-7"-3"-16,10-3 11 16,4 5 4-16,8-2 8 15,6 0-7-15,9-2-2 0,12 2-4 16,9 2 5-16,10-3-2 15,11 5-3-15,9-1-2 16,12 4 0-16,14 0-1 16,3 0-1-16,14 4-1 15,10 3 1-15,4 2 4 16,6 2-5-16,5 0 3 16,9-3-2-16,6 3-4 0,1-2 3 15,6 0 2-15,7 0 1 16,5-4-4-16,0 1 4 15,9-3-1-15,3-1-1 16,4-2-11-16,2 0 14 0,3 0-1 16,3-4-4-16,-5-1 6 15,-4-1-4-15,-10-1 0 16,-13 0 2-16,-16 0 1 16,-13 0 3-16,-18 0 1 15,-17 3-3-15,-19 1-1 16,-14 1-1-16,-10 2 0 0,-11 0-4 15,-9 4 4-15,-2 6-4 16,-7 3-1-16,-2 3-13 16,-7 0-62-16,-3-2-65 15</inkml:trace>
  <inkml:trace contextRef="#ctx0" brushRef="#br0" timeOffset="14108.9">23474 4336 242 0,'5'0'-25'16,"7"0"45"-16,-3-4-6 15,1-1-4-15,7 2-4 16,3-2-1-16,1 2-3 15,6 1 0-15,5 2 1 0,4 0 2 16,6 0 0-16,4 0-4 16,4 0-1-16,6 4 0 15,7 2 2-15,3-1-1 16,8-2 3-16,7 2-2 16,4-1 2-16,6 0 10 0,1-1-8 15,6-1-2-15,-1 2 3 16,-4-2-1-16,-3-1 0 15,-10 3 4-15,-10-2-6 16,-11 3-3-16,-13-2 1 16,-9 7-2-16,-9-4 0 0,-14 3 0 15,-5 1 0-15,-9-2-6 16,-5 1-6-16,-13-1 5 16,-13-2-31-16,-10 0 2 15,-10-4-18-15,-13-2-39 16</inkml:trace>
  <inkml:trace contextRef="#ctx0" brushRef="#br0" timeOffset="14515.1">23417 4427 217 0,'-36'0'-58'15,"12"-2"79"-15,7-2-18 0,7 2 6 16,3 2 3-16,7-1 15 16,0-1 23-16,13 0-15 15,8 1-34-15,13 1 5 16,12 0-5-16,13 0 1 16,13 1-1-16,16 6 2 15,9 4-3-15,16 4 0 16,7-1 0-16,13 4 1 0,8 0-2 15,0 1 2-15,3-1 0 16,-6-4-1-16,-10-3 6 16,-16-4-2-16,-20-5 4 15,-18-2 2-15,-22 0 3 16,-18-5-5-16,-13-1-3 0,-7 1-3 16,-11 3-1-16,1 2-1 15,-4 0-7-15,0 2-40 16,0 7 0-16,-7 3-1 15,-1-1-29-15</inkml:trace>
  <inkml:trace contextRef="#ctx0" brushRef="#br0" timeOffset="16639.94">26211 5585 301 0,'0'-10'31'16,"0"-2"-19"-16,0 5 7 16,0 5-7-16,0 0-9 15,0 2-3-15,-2 2-3 16,-5 9 3-16,0 6 0 0,-4 9 0 15,-1 4-2-15,-1 11 2 16,1 7 1-16,-2 4-2 16,0 8 2-16,6 6 0 15,-1 6-1-15,3 3 1 16,1 6-1-16,5 1 0 16,0 5 1-16,0 2-2 0,0-3 3 15,5-3-1-15,3-3-2 16,2-3-11-16,1-9-56 15,4-15-54-15</inkml:trace>
  <inkml:trace contextRef="#ctx0" brushRef="#br0" timeOffset="17389.9">26133 5397 293 0,'8'-16'20'0,"1"2"-9"0,-4 5 8 15,-3 1 4-15,-2 8-18 16,0 0-5-16,0 0-7 16,-10 4 6-16,-3 7 3 15,-3 2-1-15,-4 4-2 0,-1 1 2 16,-6 4-2-16,1 3 1 15,-1 1 3-15,2 5-6 16,-2 1 4-16,4 4-1 16,1-1 2-16,2 2-2 15,5 3-2-15,2-3-1 0,7-1-4 16,6-2-4-16,0-2-6 16,19-3 0-16,3-6-18 15,4-6 27-15,9 1-7 16,4-7 9-16,5-2 9 15,5-6 0-15,4 1-3 16,1-4-3-16,2 0 3 16,0 0 3-16,-3-5-2 0,-4-1 0 15,-5 3 0-15,-8-4 1 16,-8 3 0-16,-8 2 13 16,-6-1 7-16,-3-1-10 15,-6 3 3-15,-3-1-1 0,-2 2 4 16,0-2-4-16,0-2-4 15,0-1-1-15,-9-2-8 16,-3-4 0-16,-6-5 1 16,-4-7 1-16,-4-9 0 15,-8-11 1-15,-7-10 0 16,-6-9 0-16,-13-8-1 0,-12-11-2 16,-7-1-1-16,-5 2 1 15,-3 3-2-15,4 10 1 16,7 10-25-16,15 14-68 15,20 12-12-15</inkml:trace>
  <inkml:trace contextRef="#ctx0" brushRef="#br0" timeOffset="18592.92">26764 4425 127 0,'-5'-14'16'16,"0"1"4"-16,0 1 7 15,0 1-12-15,2 4-6 16,1 3-3-16,2 1 2 16,0 3 6-16,0 0-15 15,0 0-4-15,2 8 12 0,9 9-14 16,1 6 11-16,3 7-4 16,1 10 3-16,2 8-1 15,-1 9-2-15,2 7 1 16,-2 4 0-16,-2 7 0 15,-1 5 1-15,3 1-3 16,-5-4 2-16,3 6 0 16,-3-3 2-16,3-2-4 0,2-6 2 15,0-1-1-15,0-2 1 16,5-2 0-16,2-8-1 16,-2-6-8-16,2-10-69 15,1-15-39-15</inkml:trace>
  <inkml:trace contextRef="#ctx0" brushRef="#br0" timeOffset="19374.12">26698 4395 303 0,'-2'-29'28'15,"-3"0"-25"-15,5 1 1 16,0 3 16-16,0 4-6 16,7 1-11-16,9 1-4 15,7 4-7-15,11 1 11 0,13 3-7 16,13 4 2-16,11 2 0 15,14 0 0-15,10 1-1 16,5 0 2-16,12 1 0 16,5-3 2-16,8 2-7 15,6 1-12-15,2-1 7 0,-2 2 2 16,-6-3 8-16,-15 0 3 16,-9-2-4-16,-19 0 4 15,-14-2-1-15,-12-2-1 16,-13 4 1-16,-10 2-1 0,-8 1 0 15,-7 1 0-15,-8 3 0 16,-3 0 0-16,-4 5-5 16,-3 11-22-16,0 6 18 15,-8 10 8-15,-2 5 2 16,-2 8-2-16,-2 5 1 16,2 3 1-16,5 4-1 15,7 4 6-15,0 3-11 0,14 2 5 16,12 4 0-16,6 1 2 15,5 3 1-15,6-1-1 16,1-1-1-16,-2-2 0 16,-1-3-3-16,-11-2 8 15,-7-6-8-15,-8-6 4 0,-14-5-3 16,-1 1 1-16,-13-9 1 16,-9-1-2-16,-11-4-4 15,-10-2 9-15,-13-4 1 16,-9-2 11-16,-10-2-12 0,-15-7-1 15,-13-4-1-15,-18-5 2 16,-11-6 2-16,-9-3-1 16,-10 0-4-16,-1 0 1 15,4-2 0-15,7 1-2 16,12 1 0-16,17 0-1 16,15 0-12-16,13 7-27 0,17 4 6 15,15 1-18-15,18 1-36 16</inkml:trace>
  <inkml:trace contextRef="#ctx0" brushRef="#br0" timeOffset="32420.18">2657 6729 97 0,'-2'0'22'0,"-1"0"-14"16,1 0 7-16,2 0 15 16,-2 0 16-16,2 0-32 15,0 0-3-15,-2 0-8 16,2 0 0-16,0 0-5 0,0 0-1 16,0 0 2-16,0 2 1 15,0 2 10-15,0 1-3 16,0-1-5-16,-1 1 1 15,1 4 1-15,-2-2 0 16,2 4-2-16,-2 2 9 16,2 2 8-16,0 3-13 0,0 6-2 15,0 1-3-15,0 3 2 16,0 2-1-16,0 6 1 16,-5 5 0-16,-3 0 1 15,-1 9 0-15,-1 0 0 16,-5 4-2-16,1 2-1 0,1 2 1 15,1 1-1-15,3-1 0 16,-2 1 2-16,4 4-1 16,-2-1 2-16,2 3-2 15,-1 2 2-15,-2 6 0 16,3 4 0-16,0 2-1 16,-1 4 2-16,3 3-3 0,-1 4-1 15,5 1 0-15,-1 1 0 16,-3 0 1-16,-1 1 0 15,-5-2-2-15,-1-3 3 16,-6 1-1-16,-3-1-3 0,-1 1 3 16,0 0-1-16,2 0 0 15,4 3 1-15,3 2 4 16,3-2-2-16,4 1 9 16,5 1 5-16,1 6 5 15,0 2-14-15,0 9-5 16,5 5 0-16,2 3-2 15,-2 4-2-15,3 4 1 0,-3 5 0 16,1-4-1-16,-1 2 1 16,0 1-1-16,-3-5 0 15,-1 1 1-15,-1-6-1 16,0-1 0-16,0-3 3 16,-5-1 14-16,0 0-3 0,2 2-6 15,3 0-5-15,-2 1-1 16,2 1-1-16,0 5-1 15,0 0 1-15,0 1 0 16,0 1-1-16,-7 3 1 0,-6-3-1 16,-3 5 0-16,-4-3 1 15,1-3-2-15,-3 0 1 16,0-1 3-16,6 0 4 16,2-4 7-16,5-3-58 15,2 0 138-15,2-4-84 0,5-4-7 16,0-1-2-16,0 0 0 15,0-2-2-15,0 4 2 16,-1-3 0-16,-8 3-1 16,-1-4 1-16,-5-3 1 15,1-3-2-15,-1-6 0 16,1-13 1-16,-3-5-2 16,3-13 2-16,2-5-2 0,3-10-9 15,-2-7-11-15,3-6-3 16,0-8 4-16,-1-4 6 15,2-4 2-15,-4-5-1 0,-2-4-5 16,-5-7-26-16,-5-4-18 16,-7-12-30-16,-6-18-51 15</inkml:trace>
  <inkml:trace contextRef="#ctx0" brushRef="#br0" timeOffset="33966.94">1585 6849 264 0,'27'9'-33'16,"0"-2"47"-16,0 2-6 15,-4 3-7-15,-1 3 12 16,-3-3-9-16,1 6-1 0,-4-2-3 16,1 0 1-16,-3 4-1 15,2 1 1-15,2 1-1 16,-2 1 1-16,3 6 0 16,-5-1 6-16,-1 4 3 15,-5 4 2-15,-2 3 6 16,-6 2-1-16,0 6-1 0,-14 1 0 15,-3 5-3-15,-1 2-8 16,-3 4-1-16,1 6-2 16,0 0 1-16,4 5-1 15,-1 3-1-15,7 2 0 16,1 3 0-16,3 1-1 16,1 4 1-16,-2 7-1 0,-4-1 1 15,-2 2 0-15,-1 2-1 16,-2 1 0-16,-3 3 2 15,4-2-3-15,1 4 2 0,1 3 0 16,6 1 1-16,3 1 3 16,4 3 1-16,0 1-2 15,7 4 5-15,3 1-4 16,-3 7-1-16,-4 3 0 16,-3 7-2-16,0 2 0 0,-13 4 0 15,-6 0-2 1,-6 1 1-16,-4 0-1 0,-3 0 0 15,3 3 2-15,-2 0-2 16,4 1 2-16,2 2-2 16,6 0 2-16,-3 2 3 15,4-3 3-15,0 3 3 16,3-1 1-16,3 0-3 0,3 1-1 16,0 5 3-16,-2-2-6 15,4 0-2-15,-1-4-1 16,-4 1-2-16,0-6 0 15,-1-5 1-15,1-3-1 0,0-9 2 16,-5-4-1-16,7-3 2 16,0 0 0-16,5-5 2 15,-1 1 3-15,5 3 5 16,1-1-2-16,-4 1 1 16,3 2-1-16,-3-4-1 0,1-3-3 15,-4-4-2-15,-1-9-3 16,-3-7 0-16,-2-7-1 15,-1-7-1-15,-1-5 1 16,1-6 0-16,-2-3-1 16,2-4 0-16,2 0 8 15,-1 0-1-15,0 0 1 16,2-3-8-16,1 3 3 0,-3-7 1 16,4-2-2-16,-2-3-3 15,3-4 2-15,-4 1-1 16,2-5-1-16,1 1 2 0,-1-5-2 15,2-5-3-15,2-3-4 16,3-7-10-16,-1-4-12 16,4-2-17-16,0 2-15 15,0 1 10-15,4 1 6 16,8 5 4-16,8-1 22 16,6-4-42-16,8-12-75 0</inkml:trace>
  <inkml:trace contextRef="#ctx0" brushRef="#br0" timeOffset="42966.43">23138 11362 142 0,'17'-9'20'0,"-3"-3"-1"16,-3 2 9-16,-4 2-8 0,4 0-12 16,-6 2-5-16,3 0-2 15,-1 2-1-15,-2 1 3 16,2 1-4-16,-2 2 3 15,1 0-2-15,-2 0 0 16,-1 0 0-16,-3 0 0 16,0 0-2-16,0 0-7 0,0 2-5 15,-7 0 28-15,-2 1-4 16,-3 3 0-16,-5-4-3 16,0 1 1-16,-4 2 6 15,-2 1-11-15,-1-1-1 16,-4-2-1-16,-2 3 0 0,-4-2 1 15,-3-1-2-15,-4-1 3 16,0 0-3-16,-8-2 2 16,0 0-2-16,-4 0 0 15,-1 1 1-15,-2 1-2 16,-1 0 2-16,-2 0-1 16,0 0 0-16,-4 1 1 0,-1-1-1 15,-5 0 0-15,-1-2 1 16,-2 0-1-16,-4 0 0 15,-2-4 0-15,-1 1 1 16,-3-3-2-16,2 3 1 16,-1-1 1-16,1 1-2 0,2 3 2 15,1-2-1-15,-2 2 0 16,2 0 0-16,-2 0 1 16,-4 0-2-16,1 0 2 15,-4 2-1-15,-1 1 0 0,-4 1 0 16,-3-1 1-16,1 3-1 15,0-1 1-15,-1 2-1 16,1-1 1-16,0 0-1 16,3 4 0-16,-2-4 1 15,-1 2-1-15,-1-1 0 16,-1-4 1-16,-3 4 1 16,-4-3-1-16,0 0 1 0,-1-1-2 15,-2 1 1-15,1 0 0 16,-2 1-1-16,4 0 1 15,0 3-1-15,-5-2 0 16,3 1 1-16,1 1-1 0,-2-1-1 16,1 0 2-16,-3 0-1 15,2-1 0-15,3-1 0 16,-1 0 0-16,1 0 1 16,2-1-1-16,0 1-1 15,3 1 2-15,0-2 0 0,1-1-2 16,4 2 2-16,-1 3-1 15,3-1-1-15,0 1 2 16,0 2-1-16,2-1 0 16,1-3 1-16,-3 1-1 15,-2-1-1-15,1-2 3 16,-3 1 4-16,-5-3-2 0,0-1-1 16,-3-1-2-16,2 0-1 15,0 0 1-15,2 0-1 16,1 0 0-16,5 0-1 15,1 0 0-15,-1 0 2 16,1 0-1-16,-3-3-1 16,-4-1 2-16,-3 1 0 0,-7 0 2 15,-1-2-1-15,-6 4-2 16,1-1 1-16,4 0 1 16,2 0-4-16,7 1 2 15,8-3 1-15,5 3-2 0,3-1 2 16,7-2-1-16,2 2 7 15,4 1 2-15,4-3 3 16,4 0-8-16,4 1-2 16,4-3-2-16,4 1 0 15,11-2 1-15,7-2-2 16,9 0-11-16,12-2-4 0,13-3-19 16,4-4-63-16</inkml:trace>
  <inkml:trace contextRef="#ctx0" brushRef="#br0" timeOffset="44731.93">24638 10542 203 0,'2'0'-22'0,"1"0"26"15,-3-4 4-15,0 2 14 16,-5-2-13-16,-7 2-4 16,-8 0 0-16,-5-2 1 15,-3-2-2-15,-4 5 0 0,-2-3 1 16,-5 4 1-16,-3-2-3 15,-4 2 3-15,-5 0-3 16,-8 0 2-16,-6 0 10 16,-6 0-8-16,-7 0-3 15,-7 0 3-15,-3 0-4 0,-4 2-2 16,-5 2 1-16,-4-3-1 16,1 5 0-16,-4-2 0 15,-4 0 1-15,-1 0-3 16,-3 0 3-16,-2-2-2 15,-8-1 2-15,3 2 0 16,-10-2 3-16,2 1-2 0,2-1-1 16,2 4 1-16,1 1-2 15,5 1 0-15,3 0 0 16,4 2 0-16,3 3-1 16,0-4 1-16,2 1 0 0,0-2 0 15,-4 1 1-15,-6-2 0 16,-5-3-1-16,-8 0 2 15,-3-3-1-15,-4 0-2 16,-3 0 2-16,-1 0-2 16,2 0 1-16,2 0 0 15,0 0 0-15,3 0 0 0,1-3-1 16,3 3 0-16,2-1 0 16,-2 1 2-16,8-2-4 15,1 2 4-15,3 0-2 16,3 0-2-16,7 0 4 15,3 0-2-15,8 0 0 0,7 0 0 16,6 0 0-16,6 0 0 16,8 0 0-16,9 0 0 15,7-2 0-15,9 0 0 16,9 1 0-16,5 0 1 16,9-2-1-16,6 3-1 0,11 0-4 15,8-7-68-15,31-14-212 16</inkml:trace>
  <inkml:trace contextRef="#ctx0" brushRef="#br0" timeOffset="61121.34">3620 10246 188 0,'0'0'53'0,"0"0"-46"0,4-6 4 16,-3 2-1-16,3 1-3 16,1 1-6-16,4 0-7 15,6 1 9-15,2 1-7 16,7 0-1-16,3 0 9 16,8 0-3-16,6 1 0 15,10 5-4-15,3-1 8 0,11 4-7 16,6 2 5-16,7-1 1 15,4-1 3-15,4 0-3 16,4-1 6-16,-4-5 2 16,1-3 0-16,-9 0-2 15,0 0-4-15,-8-2-4 0,-13-2-2 16,-10-1 1-16,-16 0-1 16,-10 0-3-16,-14-3 3 15,-7 3 0-15,-16-2-27 16,-13-2-10-16,-3 0 21 15,-7-3-23-15,-7-1 20 0,7-3-1 16,-2 0 11-16,9 2 8 16,3 0 8-16,7-1 20 15,6 3 24-15,4 1-3 16,5 0-11-16,5 2-5 16,-2 6-11-16,4-2-12 0,0 2-1 15,0 3 0-15,13 0-6 16,0 4-5-16,11 7 1 15,7 5 2-15,4 3 0 16,7 5-2-16,3-1-3 16,-2 4 4-16,-2 1 1 15,-3 1 0-15,-4-3 1 0,-7 1-2 16,-9-1 1-16,-7-2-1 16,-6-2 1-16,-5 1 0 15,0-2 1-15,-11 3-1 16,-5-1-3-16,-2-1-4 15,-3 2-1-15,-3-1-1 0,3-1 5 16,1-4-3-16,2-2 1 16,4 0 3-16,3-6 2 15,3-2 1-15,5-4 0 16,1-3 0-16,0-1 18 16,2 0 11-16,0 0 6 0,0-11-12 15,0-3-12-15,0-8-2 16,0 0 1-16,-1-6-2 15,-3-4-2-15,1 0-1 16,-2-4 0-16,-2-3-3 16,2-2 0-16,0 0 6 15,1-2-2-15,3 3-5 0,-1-1-1 16,2 1-2-16,0 8 4 16,0 4-6-16,0 4-17 15,0 8-7-15,0 4-18 16,-5 1-27-16,-8 2-151 0</inkml:trace>
  <inkml:trace contextRef="#ctx0" brushRef="#br0" timeOffset="62714.97">3668 11101 315 0,'0'-8'34'0,"3"-2"-36"16,14 5-4-16,7 2 8 16,8 1 1-16,12 2-3 15,10 0-2-15,9 3-4 0,11 7 12 16,8-2-4-16,8 3-1 15,9 2 2-15,6-3 4 16,9 1 5-16,3-1 0 16,5 1-1-16,0-2-2 15,-5 0 0-15,-10-2 0 0,-13-3-6 16,-17 0-2-16,-19-1 1 16,-19-3-1-16,-14 2-1 15,-12-2 0-15,-10 0-23 16,-3 0-27-16,-7 0-6 0,-11-5 6 15,-9-10 11-15,-6-3 7 16,-1-5 9-16,-3-3 25 16,-2-4 14-16,6 2 19 15,3 1 10-15,5 6 10 16,4 0-12-16,6 5-10 16,2 3-4-16,6 4-4 0,1 2-4 15,3 4-2-15,3-1-5 16,0 4-4-16,0 0-9 15,0 0-3-15,2 0-2 16,6 7 2-16,7 5-2 16,8 8 3-16,6 5 2 15,3 5-1-15,2 2 1 0,-1 4-1 16,-2-2 0-16,-9 0 0 16,-1 0 0-16,-9 1-3 15,-4-1 1-15,-7 0-5 0,-1-2-1 16,0 1 0-16,-9-3-4 15,0-5 4-15,-3-2-1 16,0-6 3-16,2-7 4 16,3-3 3-16,2-2-1 15,-1-3 3-15,4-2 1 16,-2 0 18-16,1-5 3 16,-2-8-4-16,-6-1-9 0,0-7-5 15,-1-4 3-15,-1-5-3 16,-1-4 1-16,-1-4-4 15,1-3 2-15,3-5-3 16,2-1 0-16,3-3-2 16,5-3-1-16,1-2 0 0,0-2 0 15,0-3-11-15,0 0-12 16,-7 1-23-16,-2-8-46 16,-4 1-253-16</inkml:trace>
  <inkml:trace contextRef="#ctx0" brushRef="#br0" timeOffset="65902.25">3284 12828 320 0,'-6'0'24'0,"2"-3"-14"15,1-5-3-15,1 5 12 0,1 1-2 16,-1-2-12-16,2 4-4 16,0-1-1-16,0 1 2 15,0-2-2-15,0 0-2 16,0 0 6-16,5-1-2 15,6-2-1-15,5-1 0 16,6-1-2-16,8 2 1 0,6 1 0 16,9-1 2-16,9 3 0 15,10-2-1-15,9 4 2 16,9 0-1-16,8 0 0 0,5 0 0 16,8 6 0-16,0-1-2 15,3 1 3-15,0-3-2 16,-2 0 1-16,-2 1-1 15,-4 0 0-15,-5-1 1 16,-3 3-1-16,-6-1-1 16,-8 0 0-16,-6-1 0 0,-9 1 0 15,-11-3 0-15,-9-2 1 16,-8 0-2-16,-12 0 2 16,-7-7-1-16,-8-2-1 15,-6-2-5-15,0-3-5 16,-11 0-6-16,-9-4 0 15,-8-2 8-15,-8 1 7 16,-2-1 2-16,-5 0 0 0,-2 1 1 16,4 1 1-16,-2 0 2 15,3 4 3-15,4-4 3 16,7 3 3-16,8 3 0 0,5 1 0 16,6 2 6-16,2 4-3 15,4 0 0-15,2 3-4 16,2 0-4-16,0 2-3 15,4 0-4-15,7 0-3 16,5 0-3-16,8 9 2 0,4 5 1 16,6 3 2-16,4 1-1 15,-1 4-1-15,4 0-3 16,-6-1 2-16,-2 1-4 16,-5-3 1-16,-9 1 0 15,0-4-1-15,-10-2-6 0,-6 1 4 16,-3-1 2-1,0 2 3-15,-9 2 4 0,-3 1-2 16,-4 5 1-16,0 0 0 16,-3 4-2-16,4 2 1 15,-4 2 1-15,1 3 0 0,2 2 1 16,0 0 0-16,2 0-1 16,2 1 1-16,-3-1 0 15,4-1 0-15,0-6 1 16,2-1-1-16,4-6 0 15,0-8 0-15,3-5-2 0,0-3 4 16,1-5-3-16,-1-2 7 16,2 0 16-16,0-4-2 15,-3-11-8-15,1-7-6 16,-1-11-4-16,0-6 0 16,-3-11 7-16,-1-7-2 15,2-5-4-15,-1-6 1 0,1 0-1 16,1 1-3-16,4-3 0 15,11 0-10-15,14-6-54 16,15-14-213-16</inkml:trace>
  <inkml:trace contextRef="#ctx0" brushRef="#br0" timeOffset="74120.38">24577 11541 479 0,'5'-13'-70'15,"-5"-14"87"-15,-12-9-18 16,-25-8 10-16,-23-10-7 16,-21-12 1-16,-21-10-3 0,-24-10-1 15,-16-9 1-15,-5-1-29 16,4-9-122-16</inkml:trace>
  <inkml:trace contextRef="#ctx0" brushRef="#br0" timeOffset="74635.96">22237 9672 561 0,'-84'-59'-81'0,"-24"-21"82"16,-36-7-2-16,-39-15-10 15,-19-17-81-15,-10-14-285 0</inkml:trace>
  <inkml:trace contextRef="#ctx0" brushRef="#br0" timeOffset="83041.64">21979 3449 290 0,'2'9'-1'16,"6"6"-7"-16,3 5 4 16,0 6 8-16,-2 6-2 15,1 8 0-15,0 7-1 16,-3 8 1-16,0 10 0 0,-2 5 0 16,3 4-1-16,-3 1 3 15,1 4-4-15,-5-4 4 16,-1-6-3-16,0-6-1 15,-1-8-2-15,-14-7 3 16,-3-8-1-16,-7-12 3 16,-4-5-5-16,-5-9 9 15,-3-8-5-15,-5-6 0 0,-3 0 1 16,3-16-1-16,-2-2-1 16,1-7-1-16,3-2-1 15,4-3 2-15,2-4 0 16,9 0 0-16,4-2-1 0,4 4 5 15,7 6 2-15,5 2 8 16,5 5 3-16,0 8 12 16,3 3-16-16,6 7-6 15,5 1-10-15,2 9-2 16,3 9 4-16,2 6 2 16,4 9-6-16,-3 3 5 0,3 1-1 15,-2 1 0-15,-1-5 0 16,-1 1 0-16,0-7-2 15,-1-2 4-15,2-4 6 16,0-3-8-16,4-5 0 16,1-2 1-16,4-5-7 0,-1-2 11 15,4-4-6-15,0-2 4 16,0-12-1-16,-4 0 0 16,-2-8 3-16,-1-1 4 15,-3 0-3-15,-3 2-1 16,-5-2-3-16,2 1-3 0,-2 4 3 15,1-4-2-15,-3 7 3 16,1-2-3-16,-2 4 0 16,1 0 1-16,-4 4 0 15,0 2 0-15,-3 1 0 16,-6 4 1-16,-1 1-6 16,-1 1-7-16,-18 0 10 0,-8 0 1 15,-17 0-1-15,-22 0 3 16,-26-11 0-16,-27-5 0 15,-25-7 2-15,-17-7-3 16,-12-15-60-16,3-21-224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emf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emf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85999"/>
          </a:xfrm>
        </p:spPr>
        <p:txBody>
          <a:bodyPr>
            <a:normAutofit/>
          </a:bodyPr>
          <a:lstStyle/>
          <a:p>
            <a:r>
              <a:rPr lang="en-US" dirty="0"/>
              <a:t>Java API for creating SOAP web services, part of Java EE</a:t>
            </a:r>
          </a:p>
          <a:p>
            <a:r>
              <a:rPr lang="en-US" dirty="0"/>
              <a:t>Server side code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JAVA API FOR XML WEB SERVICES (JAX-WS)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A9EC9-6D49-B64B-BC30-0ABC7ECEE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9" y="2435748"/>
            <a:ext cx="4946650" cy="3304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C29EA0-53BA-144A-979D-8FE2C04E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87" y="2514600"/>
            <a:ext cx="5448863" cy="3235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1880" y="1892160"/>
              <a:ext cx="9900000" cy="4260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60" y="1884600"/>
                <a:ext cx="991584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868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85999"/>
          </a:xfrm>
        </p:spPr>
        <p:txBody>
          <a:bodyPr>
            <a:normAutofit/>
          </a:bodyPr>
          <a:lstStyle/>
          <a:p>
            <a:r>
              <a:rPr lang="en-US" dirty="0"/>
              <a:t>Service publisher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JAVA API FOR XML WEB SERVICES (JAX-WS)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680F1-42C8-A74E-9904-66CA132053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81200"/>
            <a:ext cx="5429250" cy="2434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63920" y="3542400"/>
              <a:ext cx="5182920" cy="914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6360" y="3536280"/>
                <a:ext cx="5197680" cy="9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76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85999"/>
          </a:xfrm>
        </p:spPr>
        <p:txBody>
          <a:bodyPr>
            <a:normAutofit/>
          </a:bodyPr>
          <a:lstStyle/>
          <a:p>
            <a:r>
              <a:rPr lang="en-US" dirty="0"/>
              <a:t>Creating client with </a:t>
            </a:r>
            <a:r>
              <a:rPr lang="en-US" dirty="0" err="1"/>
              <a:t>wsimport</a:t>
            </a:r>
            <a:endParaRPr lang="en-US" dirty="0"/>
          </a:p>
          <a:p>
            <a:r>
              <a:rPr lang="en-US" dirty="0"/>
              <a:t>Client Stub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JAVA API FOR XML WEB SERVICES (JAX-WS)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0B0C5B-1415-9C46-9F3A-CFAAEA9913B1}"/>
              </a:ext>
            </a:extLst>
          </p:cNvPr>
          <p:cNvSpPr/>
          <p:nvPr/>
        </p:nvSpPr>
        <p:spPr>
          <a:xfrm>
            <a:off x="5134265" y="1591734"/>
            <a:ext cx="5025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" pitchFamily="2" charset="0"/>
              </a:rPr>
              <a:t>wsimport</a:t>
            </a:r>
            <a:r>
              <a:rPr lang="en-US" dirty="0">
                <a:latin typeface="Times" pitchFamily="2" charset="0"/>
              </a:rPr>
              <a:t> -keep http://localhost:8080/</a:t>
            </a:r>
            <a:r>
              <a:rPr lang="en-US" dirty="0" err="1">
                <a:latin typeface="Times" pitchFamily="2" charset="0"/>
              </a:rPr>
              <a:t>hello?wsdl</a:t>
            </a:r>
            <a:r>
              <a:rPr lang="en-US" dirty="0">
                <a:latin typeface="Times" pitchFamily="2" charset="0"/>
              </a:rPr>
              <a:t> -d .</a:t>
            </a:r>
            <a:endParaRPr lang="en-US" dirty="0">
              <a:effectLst/>
              <a:latin typeface="Time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EA0991-9C25-FD46-8E82-C9EA34096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28" y="2438400"/>
            <a:ext cx="7912100" cy="3575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07440" y="1241640"/>
              <a:ext cx="10112760" cy="4658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640" y="1235160"/>
                <a:ext cx="10130040" cy="46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4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85999"/>
          </a:xfrm>
        </p:spPr>
        <p:txBody>
          <a:bodyPr>
            <a:normAutofit/>
          </a:bodyPr>
          <a:lstStyle/>
          <a:p>
            <a:r>
              <a:rPr lang="en-US" dirty="0"/>
              <a:t>Dynamic Proxy Client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JAX-WS – Client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025BE-CE7B-DE46-A6BF-CB10A832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08743"/>
            <a:ext cx="7009447" cy="3255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B9CF25-B6D1-154A-861E-AF599ABEA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553" y="4464552"/>
            <a:ext cx="7009447" cy="2241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554280" y="1652760"/>
              <a:ext cx="7379280" cy="4519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7080" y="1644480"/>
                <a:ext cx="7391160" cy="45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519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RESTful Web Services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SOAP Messaging Protocol</a:t>
            </a:r>
          </a:p>
          <a:p>
            <a:r>
              <a:rPr lang="en-US" dirty="0"/>
              <a:t>Web Services Description Language (WSDL)</a:t>
            </a:r>
          </a:p>
          <a:p>
            <a:r>
              <a:rPr lang="en-US" dirty="0"/>
              <a:t>Java API for XML Web Services (JAX-WS)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First version of web services – released in late ‘90s</a:t>
            </a:r>
          </a:p>
          <a:p>
            <a:r>
              <a:rPr lang="en-US" dirty="0"/>
              <a:t>Implemented as arbitrary web services grouped together based on business context</a:t>
            </a:r>
          </a:p>
          <a:p>
            <a:r>
              <a:rPr lang="en-US" dirty="0"/>
              <a:t>Analogous to functional services – focus on functionality</a:t>
            </a:r>
          </a:p>
          <a:p>
            <a:r>
              <a:rPr lang="en-US" dirty="0"/>
              <a:t>Use SOAP (Simple Object Access Protocol) for data transfer over HTTP/S</a:t>
            </a:r>
          </a:p>
          <a:p>
            <a:r>
              <a:rPr lang="en-US" dirty="0"/>
              <a:t>Has embedded security via WS-Security header</a:t>
            </a:r>
          </a:p>
          <a:p>
            <a:r>
              <a:rPr lang="en-US" dirty="0"/>
              <a:t>Supports XML (SOAP is a restricted version of XML)</a:t>
            </a:r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008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Transfers structured information in the form of XML documents</a:t>
            </a:r>
          </a:p>
          <a:p>
            <a:r>
              <a:rPr lang="en-US" dirty="0"/>
              <a:t>SOAP message is bound to the underlying protocol (mostly HTTP)</a:t>
            </a:r>
          </a:p>
          <a:p>
            <a:pPr lvl="1"/>
            <a:r>
              <a:rPr lang="en-US" dirty="0"/>
              <a:t>SOAP 1.1 – HTTP POST only</a:t>
            </a:r>
          </a:p>
          <a:p>
            <a:pPr lvl="1"/>
            <a:r>
              <a:rPr lang="en-US" dirty="0"/>
              <a:t>SOAP 1.2 (via web methods) – HTTP GET/POST/DELETE</a:t>
            </a:r>
          </a:p>
          <a:p>
            <a:r>
              <a:rPr lang="en-US" dirty="0"/>
              <a:t>SOAP message goes from sender to receiver via intermediary nodes (SOAP nodes)</a:t>
            </a:r>
          </a:p>
          <a:p>
            <a:pPr lvl="1"/>
            <a:r>
              <a:rPr lang="en-US" dirty="0"/>
              <a:t>SOAP nodes may process SOAP headers and body or may add some additional headers for QoS / Security</a:t>
            </a:r>
          </a:p>
          <a:p>
            <a:r>
              <a:rPr lang="en-US" dirty="0"/>
              <a:t>SOAP Message exchange patterns</a:t>
            </a:r>
          </a:p>
          <a:p>
            <a:pPr lvl="1"/>
            <a:r>
              <a:rPr lang="en-US" dirty="0"/>
              <a:t>Request-Reply</a:t>
            </a:r>
          </a:p>
          <a:p>
            <a:pPr lvl="1"/>
            <a:r>
              <a:rPr lang="en-US" dirty="0"/>
              <a:t>Response-only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SOAP Message Protocol - Overview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162920" y="903600"/>
              <a:ext cx="4203000" cy="883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5000" y="895320"/>
                <a:ext cx="4215600" cy="89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23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SOAP message is enclosed in SOAP envelope</a:t>
            </a:r>
          </a:p>
          <a:p>
            <a:r>
              <a:rPr lang="en-US" dirty="0"/>
              <a:t>Header is optional, Body is mandatory</a:t>
            </a:r>
          </a:p>
          <a:p>
            <a:r>
              <a:rPr lang="en-US" dirty="0"/>
              <a:t>Envelope will specify namespace used</a:t>
            </a:r>
          </a:p>
          <a:p>
            <a:pPr lvl="1"/>
            <a:r>
              <a:rPr lang="en-US" dirty="0"/>
              <a:t>SOAP 1.1 – “</a:t>
            </a:r>
            <a:r>
              <a:rPr lang="en-US" dirty="0" err="1"/>
              <a:t>xmlns:soap</a:t>
            </a:r>
            <a:r>
              <a:rPr lang="en-US" dirty="0"/>
              <a:t>=http://</a:t>
            </a:r>
            <a:r>
              <a:rPr lang="en-US" dirty="0" err="1"/>
              <a:t>schemas.xmlsoap.org</a:t>
            </a:r>
            <a:r>
              <a:rPr lang="en-US" dirty="0"/>
              <a:t>/soap/envelope”</a:t>
            </a:r>
          </a:p>
          <a:p>
            <a:pPr lvl="1"/>
            <a:r>
              <a:rPr lang="en-US" dirty="0"/>
              <a:t>SOAP 1.2 – “</a:t>
            </a:r>
            <a:r>
              <a:rPr lang="en-US" dirty="0" err="1"/>
              <a:t>xmlns:soap</a:t>
            </a:r>
            <a:r>
              <a:rPr lang="en-US" dirty="0"/>
              <a:t>=http://www.w3.org/2003/05/soap-envelope”</a:t>
            </a:r>
          </a:p>
          <a:p>
            <a:r>
              <a:rPr lang="en-US" dirty="0"/>
              <a:t>Encoding</a:t>
            </a:r>
          </a:p>
          <a:p>
            <a:pPr lvl="1"/>
            <a:r>
              <a:rPr lang="en-US" dirty="0"/>
              <a:t>SOAP Encoding – uses SOAP defined XML schema </a:t>
            </a:r>
          </a:p>
          <a:p>
            <a:pPr lvl="1"/>
            <a:r>
              <a:rPr lang="en-US" dirty="0"/>
              <a:t>Literal Encoding – uses XML schema (recommended)</a:t>
            </a:r>
          </a:p>
          <a:p>
            <a:r>
              <a:rPr lang="en-US" dirty="0"/>
              <a:t>Message Styles</a:t>
            </a:r>
          </a:p>
          <a:p>
            <a:pPr lvl="1"/>
            <a:r>
              <a:rPr lang="en-US" dirty="0"/>
              <a:t>RPC – SOAP Encoded</a:t>
            </a:r>
          </a:p>
          <a:p>
            <a:pPr lvl="1"/>
            <a:r>
              <a:rPr lang="en-US" dirty="0"/>
              <a:t>RPC – Literal </a:t>
            </a:r>
          </a:p>
          <a:p>
            <a:pPr lvl="1"/>
            <a:r>
              <a:rPr lang="en-US" dirty="0"/>
              <a:t>Document - Literal</a:t>
            </a:r>
          </a:p>
          <a:p>
            <a:pPr lvl="1"/>
            <a:r>
              <a:rPr lang="en-US" dirty="0"/>
              <a:t>Document – Literal Wrapped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SOAP 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F0FB2-4C31-3E4A-A763-645D2673D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538288"/>
            <a:ext cx="3551331" cy="2043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A34901-14BD-0D45-8DEF-9B6D7B090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787" y="5319613"/>
            <a:ext cx="1804592" cy="283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C006F9-90A4-AB45-A42B-726C9FEF4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787" y="4915553"/>
            <a:ext cx="3360235" cy="342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401B0-A2D5-BC49-8033-04E2DC67B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787" y="4587029"/>
            <a:ext cx="1194396" cy="2667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27C196-5E32-7949-BEB8-09C86C7782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787" y="4242353"/>
            <a:ext cx="2901950" cy="2828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855720" y="1165320"/>
              <a:ext cx="9951120" cy="495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8520" y="1156320"/>
                <a:ext cx="9964800" cy="49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1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SOAP Fault – Contains error messages generated in processing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SOAP Fault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57B3E-8A11-E74C-A3ED-CD5983214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9041"/>
            <a:ext cx="6848122" cy="4019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3A7E36-4B1C-0248-B085-0E17421A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16" y="2164441"/>
            <a:ext cx="2625784" cy="3994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02880" y="2203200"/>
              <a:ext cx="8450280" cy="4126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195280"/>
                <a:ext cx="8466480" cy="41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54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r>
              <a:rPr lang="en-US" dirty="0"/>
              <a:t>SOAP Header – Attributes</a:t>
            </a:r>
          </a:p>
          <a:p>
            <a:pPr lvl="1"/>
            <a:r>
              <a:rPr lang="en-US" dirty="0" err="1"/>
              <a:t>mustUnderstand</a:t>
            </a:r>
            <a:endParaRPr lang="en-US" dirty="0"/>
          </a:p>
          <a:p>
            <a:pPr lvl="1"/>
            <a:r>
              <a:rPr lang="en-US" dirty="0"/>
              <a:t>Role</a:t>
            </a:r>
          </a:p>
          <a:p>
            <a:pPr lvl="1"/>
            <a:r>
              <a:rPr lang="en-US" dirty="0"/>
              <a:t>Relay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SOAP Header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D8863-06F1-3241-A693-B4E1D6A67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58216"/>
            <a:ext cx="10134600" cy="1981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49680" y="1894680"/>
              <a:ext cx="10404720" cy="2817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560" y="1887480"/>
                <a:ext cx="10419480" cy="28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285999"/>
          </a:xfrm>
        </p:spPr>
        <p:txBody>
          <a:bodyPr>
            <a:normAutofit/>
          </a:bodyPr>
          <a:lstStyle/>
          <a:p>
            <a:r>
              <a:rPr lang="en-US" dirty="0"/>
              <a:t>A  language for describing interfaces to web services</a:t>
            </a:r>
          </a:p>
          <a:p>
            <a:r>
              <a:rPr lang="en-US" dirty="0"/>
              <a:t>Specified in XML format</a:t>
            </a:r>
          </a:p>
          <a:p>
            <a:r>
              <a:rPr lang="en-US" dirty="0"/>
              <a:t>Message Exchange Patterns:</a:t>
            </a:r>
          </a:p>
          <a:p>
            <a:pPr lvl="1"/>
            <a:r>
              <a:rPr lang="en-US" dirty="0"/>
              <a:t>In-only, Robust In-Only</a:t>
            </a:r>
          </a:p>
          <a:p>
            <a:pPr lvl="1"/>
            <a:r>
              <a:rPr lang="en-US" dirty="0"/>
              <a:t>In-Optional-Out, In-Out, Out-In</a:t>
            </a:r>
          </a:p>
          <a:p>
            <a:pPr lvl="1"/>
            <a:r>
              <a:rPr lang="en-US" dirty="0"/>
              <a:t>Out-only, Robust Out-Only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Web Services Description Language (WSDL)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6D304-2437-6A47-9A6E-51DC7F990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1" y="3733800"/>
            <a:ext cx="8974396" cy="28657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1880" y="834120"/>
              <a:ext cx="11480760" cy="6024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880" y="824760"/>
                <a:ext cx="11499120" cy="60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20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97230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Non-REST (SOAP) Web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Web Services Description Language (WSDL) – contd.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85D236-2CCD-1D41-BC33-CACD1ED37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97" y="1600200"/>
            <a:ext cx="8041653" cy="50972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4440" y="1546560"/>
              <a:ext cx="11025000" cy="487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60" y="1537560"/>
                <a:ext cx="11042280" cy="48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795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3620</TotalTime>
  <Words>499</Words>
  <Application>Microsoft Office PowerPoint</Application>
  <PresentationFormat>Widescreen</PresentationFormat>
  <Paragraphs>144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Light</vt:lpstr>
      <vt:lpstr>Times</vt:lpstr>
      <vt:lpstr>Office Theme</vt:lpstr>
      <vt:lpstr>Non-REST (SOAP) Web Services</vt:lpstr>
      <vt:lpstr>In this segment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Non-REST (SOAP) Web Services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342</cp:revision>
  <dcterms:created xsi:type="dcterms:W3CDTF">2018-10-16T06:13:57Z</dcterms:created>
  <dcterms:modified xsi:type="dcterms:W3CDTF">2022-08-03T14:39:19Z</dcterms:modified>
</cp:coreProperties>
</file>